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notesSlides/notesSlide4.xml" ContentType="application/vnd.openxmlformats-officedocument.presentationml.notesSlide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256" r:id="rId2"/>
    <p:sldId id="334" r:id="rId3"/>
    <p:sldId id="258" r:id="rId4"/>
    <p:sldId id="259" r:id="rId5"/>
    <p:sldId id="261" r:id="rId6"/>
    <p:sldId id="308" r:id="rId7"/>
    <p:sldId id="309" r:id="rId8"/>
    <p:sldId id="310" r:id="rId9"/>
    <p:sldId id="312" r:id="rId10"/>
    <p:sldId id="313" r:id="rId11"/>
    <p:sldId id="314" r:id="rId12"/>
    <p:sldId id="315" r:id="rId13"/>
    <p:sldId id="294" r:id="rId14"/>
    <p:sldId id="304" r:id="rId15"/>
    <p:sldId id="305" r:id="rId16"/>
    <p:sldId id="307" r:id="rId17"/>
    <p:sldId id="297" r:id="rId18"/>
    <p:sldId id="290" r:id="rId19"/>
    <p:sldId id="331" r:id="rId20"/>
    <p:sldId id="333" r:id="rId21"/>
    <p:sldId id="311" r:id="rId22"/>
    <p:sldId id="316" r:id="rId23"/>
    <p:sldId id="335" r:id="rId24"/>
    <p:sldId id="319" r:id="rId25"/>
    <p:sldId id="320" r:id="rId26"/>
    <p:sldId id="326" r:id="rId27"/>
    <p:sldId id="327" r:id="rId28"/>
    <p:sldId id="322" r:id="rId29"/>
    <p:sldId id="323" r:id="rId30"/>
    <p:sldId id="324" r:id="rId31"/>
    <p:sldId id="325" r:id="rId32"/>
    <p:sldId id="317" r:id="rId33"/>
    <p:sldId id="272" r:id="rId34"/>
    <p:sldId id="275" r:id="rId35"/>
    <p:sldId id="318" r:id="rId36"/>
    <p:sldId id="283" r:id="rId37"/>
    <p:sldId id="280" r:id="rId38"/>
    <p:sldId id="279" r:id="rId39"/>
    <p:sldId id="281" r:id="rId40"/>
    <p:sldId id="328" r:id="rId41"/>
    <p:sldId id="336" r:id="rId42"/>
    <p:sldId id="337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8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-283" y="-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B3F43E-F302-4631-964B-10D1E69CE044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77E271C-0810-4F17-AB4F-EF4C68A06B36}">
      <dgm:prSet/>
      <dgm:spPr/>
      <dgm:t>
        <a:bodyPr/>
        <a:lstStyle/>
        <a:p>
          <a:pPr rtl="0"/>
          <a:r>
            <a:rPr lang="en-US" smtClean="0"/>
            <a:t>Problem statement</a:t>
          </a:r>
          <a:endParaRPr lang="en-US"/>
        </a:p>
      </dgm:t>
    </dgm:pt>
    <dgm:pt modelId="{44338268-2A40-4E7F-8C98-49AEDAC28074}" type="parTrans" cxnId="{FC4071F4-122E-49D7-AF95-56971CC02377}">
      <dgm:prSet/>
      <dgm:spPr/>
      <dgm:t>
        <a:bodyPr/>
        <a:lstStyle/>
        <a:p>
          <a:endParaRPr lang="en-US"/>
        </a:p>
      </dgm:t>
    </dgm:pt>
    <dgm:pt modelId="{DAF70156-9E70-48C5-9587-DD6EB75AFA67}" type="sibTrans" cxnId="{FC4071F4-122E-49D7-AF95-56971CC02377}">
      <dgm:prSet/>
      <dgm:spPr/>
      <dgm:t>
        <a:bodyPr/>
        <a:lstStyle/>
        <a:p>
          <a:endParaRPr lang="en-US"/>
        </a:p>
      </dgm:t>
    </dgm:pt>
    <dgm:pt modelId="{E4AFF4F9-64B6-4E68-8F56-F6E4930740D2}">
      <dgm:prSet/>
      <dgm:spPr/>
      <dgm:t>
        <a:bodyPr/>
        <a:lstStyle/>
        <a:p>
          <a:pPr rtl="0"/>
          <a:r>
            <a:rPr lang="en-US" dirty="0" smtClean="0"/>
            <a:t>Our contribution</a:t>
          </a:r>
          <a:endParaRPr lang="en-US" dirty="0"/>
        </a:p>
      </dgm:t>
    </dgm:pt>
    <dgm:pt modelId="{DCF216CD-9ECD-466E-A963-111069D1A988}" type="parTrans" cxnId="{A1AC89FE-C175-4E08-9096-ABC9BF901EE4}">
      <dgm:prSet/>
      <dgm:spPr/>
      <dgm:t>
        <a:bodyPr/>
        <a:lstStyle/>
        <a:p>
          <a:endParaRPr lang="en-US"/>
        </a:p>
      </dgm:t>
    </dgm:pt>
    <dgm:pt modelId="{21B5C664-5C7C-4564-A592-FFF435B22708}" type="sibTrans" cxnId="{A1AC89FE-C175-4E08-9096-ABC9BF901EE4}">
      <dgm:prSet/>
      <dgm:spPr/>
      <dgm:t>
        <a:bodyPr/>
        <a:lstStyle/>
        <a:p>
          <a:endParaRPr lang="en-US"/>
        </a:p>
      </dgm:t>
    </dgm:pt>
    <dgm:pt modelId="{36FB0C6F-FF58-483B-AE30-B5C725D09E36}">
      <dgm:prSet/>
      <dgm:spPr/>
      <dgm:t>
        <a:bodyPr/>
        <a:lstStyle/>
        <a:p>
          <a:pPr rtl="0"/>
          <a:r>
            <a:rPr lang="en-US" dirty="0" smtClean="0"/>
            <a:t>Experiments</a:t>
          </a:r>
          <a:endParaRPr lang="en-US" dirty="0"/>
        </a:p>
      </dgm:t>
    </dgm:pt>
    <dgm:pt modelId="{65B9778E-2B9D-4508-ABBB-4335399FD8B6}" type="parTrans" cxnId="{2FE55022-B8D5-4D9F-A73F-D0C3AB2A87BE}">
      <dgm:prSet/>
      <dgm:spPr/>
      <dgm:t>
        <a:bodyPr/>
        <a:lstStyle/>
        <a:p>
          <a:endParaRPr lang="en-US"/>
        </a:p>
      </dgm:t>
    </dgm:pt>
    <dgm:pt modelId="{08E2D058-578E-49E8-A444-B7A2C11A750B}" type="sibTrans" cxnId="{2FE55022-B8D5-4D9F-A73F-D0C3AB2A87BE}">
      <dgm:prSet/>
      <dgm:spPr/>
      <dgm:t>
        <a:bodyPr/>
        <a:lstStyle/>
        <a:p>
          <a:endParaRPr lang="en-US"/>
        </a:p>
      </dgm:t>
    </dgm:pt>
    <dgm:pt modelId="{3A5DB0B9-2903-440C-9041-C1F9246EF880}">
      <dgm:prSet/>
      <dgm:spPr/>
      <dgm:t>
        <a:bodyPr/>
        <a:lstStyle/>
        <a:p>
          <a:pPr rtl="0"/>
          <a:r>
            <a:rPr lang="en-US" smtClean="0"/>
            <a:t>Conclusion and future work</a:t>
          </a:r>
          <a:endParaRPr lang="en-US"/>
        </a:p>
      </dgm:t>
    </dgm:pt>
    <dgm:pt modelId="{15B95B46-3EEB-4481-AFAE-C156142E2EC3}" type="parTrans" cxnId="{CDB01834-ADE2-46E4-A99D-E353C67A2B41}">
      <dgm:prSet/>
      <dgm:spPr/>
      <dgm:t>
        <a:bodyPr/>
        <a:lstStyle/>
        <a:p>
          <a:endParaRPr lang="en-US"/>
        </a:p>
      </dgm:t>
    </dgm:pt>
    <dgm:pt modelId="{C19CD386-6420-4B57-8A2B-365999E48E2F}" type="sibTrans" cxnId="{CDB01834-ADE2-46E4-A99D-E353C67A2B41}">
      <dgm:prSet/>
      <dgm:spPr/>
      <dgm:t>
        <a:bodyPr/>
        <a:lstStyle/>
        <a:p>
          <a:endParaRPr lang="en-US"/>
        </a:p>
      </dgm:t>
    </dgm:pt>
    <dgm:pt modelId="{16DA3DE7-13D7-4096-8E06-855E68BE7996}" type="pres">
      <dgm:prSet presAssocID="{32B3F43E-F302-4631-964B-10D1E69CE04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C624E8C-C7E8-46E0-8F48-583FE6D1A9E9}" type="pres">
      <dgm:prSet presAssocID="{977E271C-0810-4F17-AB4F-EF4C68A06B36}" presName="parentLin" presStyleCnt="0"/>
      <dgm:spPr/>
    </dgm:pt>
    <dgm:pt modelId="{CFF493AD-EF6A-4592-BED4-38521C3A13B2}" type="pres">
      <dgm:prSet presAssocID="{977E271C-0810-4F17-AB4F-EF4C68A06B36}" presName="parentLeftMargin" presStyleLbl="node1" presStyleIdx="0" presStyleCnt="4"/>
      <dgm:spPr/>
      <dgm:t>
        <a:bodyPr/>
        <a:lstStyle/>
        <a:p>
          <a:endParaRPr lang="en-US"/>
        </a:p>
      </dgm:t>
    </dgm:pt>
    <dgm:pt modelId="{9F2BB2A7-A519-4C2B-B05E-CBF90D02E9BF}" type="pres">
      <dgm:prSet presAssocID="{977E271C-0810-4F17-AB4F-EF4C68A06B36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6A29F4-91D7-4695-8C2C-5DCEB54AAB83}" type="pres">
      <dgm:prSet presAssocID="{977E271C-0810-4F17-AB4F-EF4C68A06B36}" presName="negativeSpace" presStyleCnt="0"/>
      <dgm:spPr/>
    </dgm:pt>
    <dgm:pt modelId="{ED7ADF35-F3D5-474C-BF55-1C8C8A48754E}" type="pres">
      <dgm:prSet presAssocID="{977E271C-0810-4F17-AB4F-EF4C68A06B36}" presName="childText" presStyleLbl="conFgAcc1" presStyleIdx="0" presStyleCnt="4">
        <dgm:presLayoutVars>
          <dgm:bulletEnabled val="1"/>
        </dgm:presLayoutVars>
      </dgm:prSet>
      <dgm:spPr/>
    </dgm:pt>
    <dgm:pt modelId="{6F531C40-F39E-4239-A3FC-29FF893E705C}" type="pres">
      <dgm:prSet presAssocID="{DAF70156-9E70-48C5-9587-DD6EB75AFA67}" presName="spaceBetweenRectangles" presStyleCnt="0"/>
      <dgm:spPr/>
    </dgm:pt>
    <dgm:pt modelId="{E5200FF6-FDAD-4223-A615-21FDA3DBC947}" type="pres">
      <dgm:prSet presAssocID="{E4AFF4F9-64B6-4E68-8F56-F6E4930740D2}" presName="parentLin" presStyleCnt="0"/>
      <dgm:spPr/>
    </dgm:pt>
    <dgm:pt modelId="{C8BF89AA-96DE-490F-85D2-6941722B17AA}" type="pres">
      <dgm:prSet presAssocID="{E4AFF4F9-64B6-4E68-8F56-F6E4930740D2}" presName="parentLeftMargin" presStyleLbl="node1" presStyleIdx="0" presStyleCnt="4"/>
      <dgm:spPr/>
      <dgm:t>
        <a:bodyPr/>
        <a:lstStyle/>
        <a:p>
          <a:endParaRPr lang="en-US"/>
        </a:p>
      </dgm:t>
    </dgm:pt>
    <dgm:pt modelId="{5C941AD9-8BF0-41DE-829A-756D6BCA5130}" type="pres">
      <dgm:prSet presAssocID="{E4AFF4F9-64B6-4E68-8F56-F6E4930740D2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C1FAB7C-7004-4BFE-9CA8-E6CE1F20E81F}" type="pres">
      <dgm:prSet presAssocID="{E4AFF4F9-64B6-4E68-8F56-F6E4930740D2}" presName="negativeSpace" presStyleCnt="0"/>
      <dgm:spPr/>
    </dgm:pt>
    <dgm:pt modelId="{5C0A4D7D-AF30-4FBE-A200-179BBFA76EB3}" type="pres">
      <dgm:prSet presAssocID="{E4AFF4F9-64B6-4E68-8F56-F6E4930740D2}" presName="childText" presStyleLbl="conFgAcc1" presStyleIdx="1" presStyleCnt="4">
        <dgm:presLayoutVars>
          <dgm:bulletEnabled val="1"/>
        </dgm:presLayoutVars>
      </dgm:prSet>
      <dgm:spPr/>
    </dgm:pt>
    <dgm:pt modelId="{9B5C7608-C449-48F0-BE07-F081A7789F1B}" type="pres">
      <dgm:prSet presAssocID="{21B5C664-5C7C-4564-A592-FFF435B22708}" presName="spaceBetweenRectangles" presStyleCnt="0"/>
      <dgm:spPr/>
    </dgm:pt>
    <dgm:pt modelId="{0C0B586D-92BB-4C20-9DD6-6D7AEB0C987A}" type="pres">
      <dgm:prSet presAssocID="{36FB0C6F-FF58-483B-AE30-B5C725D09E36}" presName="parentLin" presStyleCnt="0"/>
      <dgm:spPr/>
    </dgm:pt>
    <dgm:pt modelId="{0F0AB840-66ED-4F80-9B95-C717C88D90F8}" type="pres">
      <dgm:prSet presAssocID="{36FB0C6F-FF58-483B-AE30-B5C725D09E36}" presName="parentLeftMargin" presStyleLbl="node1" presStyleIdx="1" presStyleCnt="4"/>
      <dgm:spPr/>
      <dgm:t>
        <a:bodyPr/>
        <a:lstStyle/>
        <a:p>
          <a:endParaRPr lang="en-US"/>
        </a:p>
      </dgm:t>
    </dgm:pt>
    <dgm:pt modelId="{97B76E5D-9F53-44BD-AE49-B94AF4AF83C9}" type="pres">
      <dgm:prSet presAssocID="{36FB0C6F-FF58-483B-AE30-B5C725D09E36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20B6E2-545B-4A1D-B58F-C8EB00C87823}" type="pres">
      <dgm:prSet presAssocID="{36FB0C6F-FF58-483B-AE30-B5C725D09E36}" presName="negativeSpace" presStyleCnt="0"/>
      <dgm:spPr/>
    </dgm:pt>
    <dgm:pt modelId="{961EB1A2-0DCA-4586-A8B8-3F1E314C3A9B}" type="pres">
      <dgm:prSet presAssocID="{36FB0C6F-FF58-483B-AE30-B5C725D09E36}" presName="childText" presStyleLbl="conFgAcc1" presStyleIdx="2" presStyleCnt="4">
        <dgm:presLayoutVars>
          <dgm:bulletEnabled val="1"/>
        </dgm:presLayoutVars>
      </dgm:prSet>
      <dgm:spPr/>
    </dgm:pt>
    <dgm:pt modelId="{72238713-5AA7-4756-BE9A-0034DA86351E}" type="pres">
      <dgm:prSet presAssocID="{08E2D058-578E-49E8-A444-B7A2C11A750B}" presName="spaceBetweenRectangles" presStyleCnt="0"/>
      <dgm:spPr/>
    </dgm:pt>
    <dgm:pt modelId="{3498C8CA-6F2E-4AF3-B7CE-C9205218F163}" type="pres">
      <dgm:prSet presAssocID="{3A5DB0B9-2903-440C-9041-C1F9246EF880}" presName="parentLin" presStyleCnt="0"/>
      <dgm:spPr/>
    </dgm:pt>
    <dgm:pt modelId="{C5131BED-4909-4F0B-A2D8-41BB6A22AAF3}" type="pres">
      <dgm:prSet presAssocID="{3A5DB0B9-2903-440C-9041-C1F9246EF880}" presName="parentLeftMargin" presStyleLbl="node1" presStyleIdx="2" presStyleCnt="4"/>
      <dgm:spPr/>
      <dgm:t>
        <a:bodyPr/>
        <a:lstStyle/>
        <a:p>
          <a:endParaRPr lang="en-US"/>
        </a:p>
      </dgm:t>
    </dgm:pt>
    <dgm:pt modelId="{601A7F21-FFF1-403A-BC89-F88C25BE1E37}" type="pres">
      <dgm:prSet presAssocID="{3A5DB0B9-2903-440C-9041-C1F9246EF880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CED12C-65E8-4D87-83E6-3B062AEBEBB1}" type="pres">
      <dgm:prSet presAssocID="{3A5DB0B9-2903-440C-9041-C1F9246EF880}" presName="negativeSpace" presStyleCnt="0"/>
      <dgm:spPr/>
    </dgm:pt>
    <dgm:pt modelId="{3196D515-80FC-48D3-936F-10EA15C4DBC4}" type="pres">
      <dgm:prSet presAssocID="{3A5DB0B9-2903-440C-9041-C1F9246EF880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0ED89D2E-A69D-3F43-9347-8038F4CD8E3A}" type="presOf" srcId="{977E271C-0810-4F17-AB4F-EF4C68A06B36}" destId="{9F2BB2A7-A519-4C2B-B05E-CBF90D02E9BF}" srcOrd="1" destOrd="0" presId="urn:microsoft.com/office/officeart/2005/8/layout/list1"/>
    <dgm:cxn modelId="{CDB01834-ADE2-46E4-A99D-E353C67A2B41}" srcId="{32B3F43E-F302-4631-964B-10D1E69CE044}" destId="{3A5DB0B9-2903-440C-9041-C1F9246EF880}" srcOrd="3" destOrd="0" parTransId="{15B95B46-3EEB-4481-AFAE-C156142E2EC3}" sibTransId="{C19CD386-6420-4B57-8A2B-365999E48E2F}"/>
    <dgm:cxn modelId="{3E6F7603-D18C-2147-AB1E-DCFE3FE3C45F}" type="presOf" srcId="{E4AFF4F9-64B6-4E68-8F56-F6E4930740D2}" destId="{C8BF89AA-96DE-490F-85D2-6941722B17AA}" srcOrd="0" destOrd="0" presId="urn:microsoft.com/office/officeart/2005/8/layout/list1"/>
    <dgm:cxn modelId="{D738FD28-C1AC-7541-9CB8-62D2B59B8092}" type="presOf" srcId="{36FB0C6F-FF58-483B-AE30-B5C725D09E36}" destId="{0F0AB840-66ED-4F80-9B95-C717C88D90F8}" srcOrd="0" destOrd="0" presId="urn:microsoft.com/office/officeart/2005/8/layout/list1"/>
    <dgm:cxn modelId="{FC4071F4-122E-49D7-AF95-56971CC02377}" srcId="{32B3F43E-F302-4631-964B-10D1E69CE044}" destId="{977E271C-0810-4F17-AB4F-EF4C68A06B36}" srcOrd="0" destOrd="0" parTransId="{44338268-2A40-4E7F-8C98-49AEDAC28074}" sibTransId="{DAF70156-9E70-48C5-9587-DD6EB75AFA67}"/>
    <dgm:cxn modelId="{5846B92A-33B3-9044-9F16-C16D521F5EAA}" type="presOf" srcId="{3A5DB0B9-2903-440C-9041-C1F9246EF880}" destId="{C5131BED-4909-4F0B-A2D8-41BB6A22AAF3}" srcOrd="0" destOrd="0" presId="urn:microsoft.com/office/officeart/2005/8/layout/list1"/>
    <dgm:cxn modelId="{A1AC89FE-C175-4E08-9096-ABC9BF901EE4}" srcId="{32B3F43E-F302-4631-964B-10D1E69CE044}" destId="{E4AFF4F9-64B6-4E68-8F56-F6E4930740D2}" srcOrd="1" destOrd="0" parTransId="{DCF216CD-9ECD-466E-A963-111069D1A988}" sibTransId="{21B5C664-5C7C-4564-A592-FFF435B22708}"/>
    <dgm:cxn modelId="{2FE55022-B8D5-4D9F-A73F-D0C3AB2A87BE}" srcId="{32B3F43E-F302-4631-964B-10D1E69CE044}" destId="{36FB0C6F-FF58-483B-AE30-B5C725D09E36}" srcOrd="2" destOrd="0" parTransId="{65B9778E-2B9D-4508-ABBB-4335399FD8B6}" sibTransId="{08E2D058-578E-49E8-A444-B7A2C11A750B}"/>
    <dgm:cxn modelId="{1FDDD19C-6ED9-EF48-8F50-E6A5934602AB}" type="presOf" srcId="{E4AFF4F9-64B6-4E68-8F56-F6E4930740D2}" destId="{5C941AD9-8BF0-41DE-829A-756D6BCA5130}" srcOrd="1" destOrd="0" presId="urn:microsoft.com/office/officeart/2005/8/layout/list1"/>
    <dgm:cxn modelId="{C5D6943D-2684-2841-AD62-1B0C3F610389}" type="presOf" srcId="{32B3F43E-F302-4631-964B-10D1E69CE044}" destId="{16DA3DE7-13D7-4096-8E06-855E68BE7996}" srcOrd="0" destOrd="0" presId="urn:microsoft.com/office/officeart/2005/8/layout/list1"/>
    <dgm:cxn modelId="{1B6026CA-3BA9-6849-A1F1-9790DC1EB298}" type="presOf" srcId="{977E271C-0810-4F17-AB4F-EF4C68A06B36}" destId="{CFF493AD-EF6A-4592-BED4-38521C3A13B2}" srcOrd="0" destOrd="0" presId="urn:microsoft.com/office/officeart/2005/8/layout/list1"/>
    <dgm:cxn modelId="{0366D4F9-8567-2544-8BAC-57B7F10C3C68}" type="presOf" srcId="{3A5DB0B9-2903-440C-9041-C1F9246EF880}" destId="{601A7F21-FFF1-403A-BC89-F88C25BE1E37}" srcOrd="1" destOrd="0" presId="urn:microsoft.com/office/officeart/2005/8/layout/list1"/>
    <dgm:cxn modelId="{BCCBCD9B-B697-FD49-BDEA-EA51A95687E3}" type="presOf" srcId="{36FB0C6F-FF58-483B-AE30-B5C725D09E36}" destId="{97B76E5D-9F53-44BD-AE49-B94AF4AF83C9}" srcOrd="1" destOrd="0" presId="urn:microsoft.com/office/officeart/2005/8/layout/list1"/>
    <dgm:cxn modelId="{BC64BCF1-EC0C-F74F-8EB5-830BD4A7E6C6}" type="presParOf" srcId="{16DA3DE7-13D7-4096-8E06-855E68BE7996}" destId="{BC624E8C-C7E8-46E0-8F48-583FE6D1A9E9}" srcOrd="0" destOrd="0" presId="urn:microsoft.com/office/officeart/2005/8/layout/list1"/>
    <dgm:cxn modelId="{F4D657DC-D268-4E4C-99AA-6027CD45CD94}" type="presParOf" srcId="{BC624E8C-C7E8-46E0-8F48-583FE6D1A9E9}" destId="{CFF493AD-EF6A-4592-BED4-38521C3A13B2}" srcOrd="0" destOrd="0" presId="urn:microsoft.com/office/officeart/2005/8/layout/list1"/>
    <dgm:cxn modelId="{3B1681C7-A3BB-0443-B6D3-9D81DCD66DB9}" type="presParOf" srcId="{BC624E8C-C7E8-46E0-8F48-583FE6D1A9E9}" destId="{9F2BB2A7-A519-4C2B-B05E-CBF90D02E9BF}" srcOrd="1" destOrd="0" presId="urn:microsoft.com/office/officeart/2005/8/layout/list1"/>
    <dgm:cxn modelId="{2FCB9A0F-2F6A-1A40-9782-59334698A7B0}" type="presParOf" srcId="{16DA3DE7-13D7-4096-8E06-855E68BE7996}" destId="{D96A29F4-91D7-4695-8C2C-5DCEB54AAB83}" srcOrd="1" destOrd="0" presId="urn:microsoft.com/office/officeart/2005/8/layout/list1"/>
    <dgm:cxn modelId="{8BF125E9-E822-5940-8B9D-05997735DA70}" type="presParOf" srcId="{16DA3DE7-13D7-4096-8E06-855E68BE7996}" destId="{ED7ADF35-F3D5-474C-BF55-1C8C8A48754E}" srcOrd="2" destOrd="0" presId="urn:microsoft.com/office/officeart/2005/8/layout/list1"/>
    <dgm:cxn modelId="{2D8CFB6E-D1EB-8449-AD3B-AA70D487B136}" type="presParOf" srcId="{16DA3DE7-13D7-4096-8E06-855E68BE7996}" destId="{6F531C40-F39E-4239-A3FC-29FF893E705C}" srcOrd="3" destOrd="0" presId="urn:microsoft.com/office/officeart/2005/8/layout/list1"/>
    <dgm:cxn modelId="{7543D2E1-3FF5-DC44-8B7E-C2107745FB94}" type="presParOf" srcId="{16DA3DE7-13D7-4096-8E06-855E68BE7996}" destId="{E5200FF6-FDAD-4223-A615-21FDA3DBC947}" srcOrd="4" destOrd="0" presId="urn:microsoft.com/office/officeart/2005/8/layout/list1"/>
    <dgm:cxn modelId="{298D90D3-F7AB-DB41-8BE0-842CAD05C306}" type="presParOf" srcId="{E5200FF6-FDAD-4223-A615-21FDA3DBC947}" destId="{C8BF89AA-96DE-490F-85D2-6941722B17AA}" srcOrd="0" destOrd="0" presId="urn:microsoft.com/office/officeart/2005/8/layout/list1"/>
    <dgm:cxn modelId="{FD39AE7E-C3D3-3741-839F-0E2A52D472B9}" type="presParOf" srcId="{E5200FF6-FDAD-4223-A615-21FDA3DBC947}" destId="{5C941AD9-8BF0-41DE-829A-756D6BCA5130}" srcOrd="1" destOrd="0" presId="urn:microsoft.com/office/officeart/2005/8/layout/list1"/>
    <dgm:cxn modelId="{D4310499-6EF7-1149-A19A-DFFA441C33CD}" type="presParOf" srcId="{16DA3DE7-13D7-4096-8E06-855E68BE7996}" destId="{4C1FAB7C-7004-4BFE-9CA8-E6CE1F20E81F}" srcOrd="5" destOrd="0" presId="urn:microsoft.com/office/officeart/2005/8/layout/list1"/>
    <dgm:cxn modelId="{70951B39-7CD8-F748-91E5-F1749FCADD75}" type="presParOf" srcId="{16DA3DE7-13D7-4096-8E06-855E68BE7996}" destId="{5C0A4D7D-AF30-4FBE-A200-179BBFA76EB3}" srcOrd="6" destOrd="0" presId="urn:microsoft.com/office/officeart/2005/8/layout/list1"/>
    <dgm:cxn modelId="{BE1A0AFC-6652-7A4E-B6A5-A31D1BE350FB}" type="presParOf" srcId="{16DA3DE7-13D7-4096-8E06-855E68BE7996}" destId="{9B5C7608-C449-48F0-BE07-F081A7789F1B}" srcOrd="7" destOrd="0" presId="urn:microsoft.com/office/officeart/2005/8/layout/list1"/>
    <dgm:cxn modelId="{6EE53838-5250-A44D-A7E4-BF7CF7D8CC31}" type="presParOf" srcId="{16DA3DE7-13D7-4096-8E06-855E68BE7996}" destId="{0C0B586D-92BB-4C20-9DD6-6D7AEB0C987A}" srcOrd="8" destOrd="0" presId="urn:microsoft.com/office/officeart/2005/8/layout/list1"/>
    <dgm:cxn modelId="{8D3FF8B3-7B42-084A-9C8F-7A6F89B4B77F}" type="presParOf" srcId="{0C0B586D-92BB-4C20-9DD6-6D7AEB0C987A}" destId="{0F0AB840-66ED-4F80-9B95-C717C88D90F8}" srcOrd="0" destOrd="0" presId="urn:microsoft.com/office/officeart/2005/8/layout/list1"/>
    <dgm:cxn modelId="{3316885C-7B91-F949-92EC-3B9B9D43995A}" type="presParOf" srcId="{0C0B586D-92BB-4C20-9DD6-6D7AEB0C987A}" destId="{97B76E5D-9F53-44BD-AE49-B94AF4AF83C9}" srcOrd="1" destOrd="0" presId="urn:microsoft.com/office/officeart/2005/8/layout/list1"/>
    <dgm:cxn modelId="{81061AF7-A866-7442-AC82-5FA9E34D04DE}" type="presParOf" srcId="{16DA3DE7-13D7-4096-8E06-855E68BE7996}" destId="{1520B6E2-545B-4A1D-B58F-C8EB00C87823}" srcOrd="9" destOrd="0" presId="urn:microsoft.com/office/officeart/2005/8/layout/list1"/>
    <dgm:cxn modelId="{7E8CD75F-3E35-BE46-AB7E-C5B35FDE9CDE}" type="presParOf" srcId="{16DA3DE7-13D7-4096-8E06-855E68BE7996}" destId="{961EB1A2-0DCA-4586-A8B8-3F1E314C3A9B}" srcOrd="10" destOrd="0" presId="urn:microsoft.com/office/officeart/2005/8/layout/list1"/>
    <dgm:cxn modelId="{2B20022E-0F2D-A049-AEA9-87CADA3F7482}" type="presParOf" srcId="{16DA3DE7-13D7-4096-8E06-855E68BE7996}" destId="{72238713-5AA7-4756-BE9A-0034DA86351E}" srcOrd="11" destOrd="0" presId="urn:microsoft.com/office/officeart/2005/8/layout/list1"/>
    <dgm:cxn modelId="{ABB47451-448B-9C4E-B6D0-FA1D7B8E67DA}" type="presParOf" srcId="{16DA3DE7-13D7-4096-8E06-855E68BE7996}" destId="{3498C8CA-6F2E-4AF3-B7CE-C9205218F163}" srcOrd="12" destOrd="0" presId="urn:microsoft.com/office/officeart/2005/8/layout/list1"/>
    <dgm:cxn modelId="{FFC5B17B-AB29-5346-87BB-B151B7F5106E}" type="presParOf" srcId="{3498C8CA-6F2E-4AF3-B7CE-C9205218F163}" destId="{C5131BED-4909-4F0B-A2D8-41BB6A22AAF3}" srcOrd="0" destOrd="0" presId="urn:microsoft.com/office/officeart/2005/8/layout/list1"/>
    <dgm:cxn modelId="{47191880-645C-7E40-8494-4478C3286D2E}" type="presParOf" srcId="{3498C8CA-6F2E-4AF3-B7CE-C9205218F163}" destId="{601A7F21-FFF1-403A-BC89-F88C25BE1E37}" srcOrd="1" destOrd="0" presId="urn:microsoft.com/office/officeart/2005/8/layout/list1"/>
    <dgm:cxn modelId="{CC3C47BE-7EE3-D143-9B1A-5CBE7D095329}" type="presParOf" srcId="{16DA3DE7-13D7-4096-8E06-855E68BE7996}" destId="{B5CED12C-65E8-4D87-83E6-3B062AEBEBB1}" srcOrd="13" destOrd="0" presId="urn:microsoft.com/office/officeart/2005/8/layout/list1"/>
    <dgm:cxn modelId="{DB9765CE-1DBD-1A43-8908-962D7EFAAD2B}" type="presParOf" srcId="{16DA3DE7-13D7-4096-8E06-855E68BE7996}" destId="{3196D515-80FC-48D3-936F-10EA15C4DBC4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F59E5580-5808-443A-BAE4-62DB88912A4F}">
      <dgm:prSet phldrT="[Text]"/>
      <dgm:spPr/>
      <dgm:t>
        <a:bodyPr/>
        <a:lstStyle/>
        <a:p>
          <a:r>
            <a:rPr lang="en-US" smtClean="0"/>
            <a:t>Contribution</a:t>
          </a:r>
          <a:endParaRPr lang="en-US" dirty="0"/>
        </a:p>
      </dgm:t>
    </dgm:pt>
    <dgm:pt modelId="{6D6DCA29-4DFC-4A73-876C-43EFED3BABF3}" type="parTrans" cxnId="{493E50DA-9758-4A95-91E6-9F09BA4FBF11}">
      <dgm:prSet/>
      <dgm:spPr/>
      <dgm:t>
        <a:bodyPr/>
        <a:lstStyle/>
        <a:p>
          <a:endParaRPr lang="en-US"/>
        </a:p>
      </dgm:t>
    </dgm:pt>
    <dgm:pt modelId="{353038E1-8431-46FB-B8D3-DF98C8B313B4}" type="sibTrans" cxnId="{493E50DA-9758-4A95-91E6-9F09BA4FBF11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2748D086-86AD-4122-BD29-D969B5DB6919}" type="pres">
      <dgm:prSet presAssocID="{F59E5580-5808-443A-BAE4-62DB88912A4F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D9094C-065E-41CC-BE8D-01CB9B9FA33F}" type="pres">
      <dgm:prSet presAssocID="{353038E1-8431-46FB-B8D3-DF98C8B313B4}" presName="sibTrans" presStyleLbl="sibTrans2D1" presStyleIdx="1" presStyleCnt="3"/>
      <dgm:spPr/>
      <dgm:t>
        <a:bodyPr/>
        <a:lstStyle/>
        <a:p>
          <a:endParaRPr lang="en-US"/>
        </a:p>
      </dgm:t>
    </dgm:pt>
    <dgm:pt modelId="{7CDA8DA1-FE94-4F9B-9E9B-2F529120DEFF}" type="pres">
      <dgm:prSet presAssocID="{353038E1-8431-46FB-B8D3-DF98C8B313B4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077CD39-CBF6-4509-AE28-B92B4DDDA7C4}" type="presOf" srcId="{353038E1-8431-46FB-B8D3-DF98C8B313B4}" destId="{7CDA8DA1-FE94-4F9B-9E9B-2F529120DEFF}" srcOrd="1" destOrd="0" presId="urn:microsoft.com/office/officeart/2005/8/layout/process1"/>
    <dgm:cxn modelId="{BA6D0825-D19B-43BE-8FFC-6BA164921D6C}" type="presOf" srcId="{9B245CD7-FE85-4DA1-A833-95C55530BE89}" destId="{E95096D4-BFC7-4383-B796-915DB70DDE35}" srcOrd="1" destOrd="0" presId="urn:microsoft.com/office/officeart/2005/8/layout/process1"/>
    <dgm:cxn modelId="{EDE6D6CE-9C23-47B0-9EBE-D6DF8C7A21DF}" type="presOf" srcId="{353038E1-8431-46FB-B8D3-DF98C8B313B4}" destId="{04D9094C-065E-41CC-BE8D-01CB9B9FA33F}" srcOrd="0" destOrd="0" presId="urn:microsoft.com/office/officeart/2005/8/layout/process1"/>
    <dgm:cxn modelId="{35C0030E-E852-410E-A021-F79DD4D205F3}" type="presOf" srcId="{B827FDEB-EC7F-4ABC-AF33-54526AE8629B}" destId="{91AA5A2A-3B84-4E53-88DE-B4D4A7172873}" srcOrd="0" destOrd="0" presId="urn:microsoft.com/office/officeart/2005/8/layout/process1"/>
    <dgm:cxn modelId="{E5F1C8F6-A7B8-408B-89CF-6C42C203B0CD}" type="presOf" srcId="{49045B10-4499-48F4-9CC3-6B4B03231ECA}" destId="{8423A00D-A2CC-48D6-9C1E-A142403DF69F}" srcOrd="0" destOrd="0" presId="urn:microsoft.com/office/officeart/2005/8/layout/process1"/>
    <dgm:cxn modelId="{505CD5C1-970F-457F-AB4C-EAFB5D2C79EA}" type="presOf" srcId="{CE32CA9F-F6B3-49D1-8B37-26DC51DB0424}" destId="{DA0202DC-9774-4093-9A20-5BB7BA2A7652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6BD6BDB6-10E1-468D-8A0F-1727FEE1E634}" type="presOf" srcId="{CE32CA9F-F6B3-49D1-8B37-26DC51DB0424}" destId="{E65B26E7-4B77-4304-9FBB-E85A747C009C}" srcOrd="1" destOrd="0" presId="urn:microsoft.com/office/officeart/2005/8/layout/process1"/>
    <dgm:cxn modelId="{FBEEB616-9AE0-450B-B5D4-F94635DD67C3}" type="presOf" srcId="{96D4D2C7-B41C-43CF-84CE-7FA26615D799}" destId="{D223E3E9-553E-42BB-BF29-3C2C66D02518}" srcOrd="0" destOrd="0" presId="urn:microsoft.com/office/officeart/2005/8/layout/process1"/>
    <dgm:cxn modelId="{6BEC403E-1399-45EA-909A-2D789C046A42}" type="presOf" srcId="{81C02857-3CBE-4C4F-AA57-9E0CC4BE9F5F}" destId="{3BAA1766-D4C4-475B-A0CB-C3DEF2A596C4}" srcOrd="0" destOrd="0" presId="urn:microsoft.com/office/officeart/2005/8/layout/process1"/>
    <dgm:cxn modelId="{493E50DA-9758-4A95-91E6-9F09BA4FBF11}" srcId="{81C02857-3CBE-4C4F-AA57-9E0CC4BE9F5F}" destId="{F59E5580-5808-443A-BAE4-62DB88912A4F}" srcOrd="1" destOrd="0" parTransId="{6D6DCA29-4DFC-4A73-876C-43EFED3BABF3}" sibTransId="{353038E1-8431-46FB-B8D3-DF98C8B313B4}"/>
    <dgm:cxn modelId="{19E741F6-CC75-4854-8D48-4C449CFB8621}" type="presOf" srcId="{9B245CD7-FE85-4DA1-A833-95C55530BE89}" destId="{648100B4-C488-4869-A09A-C4875B345723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BC88E8A8-F6BF-4AF1-8697-3482F349E01B}" type="presOf" srcId="{F59E5580-5808-443A-BAE4-62DB88912A4F}" destId="{2748D086-86AD-4122-BD29-D969B5DB6919}" srcOrd="0" destOrd="0" presId="urn:microsoft.com/office/officeart/2005/8/layout/process1"/>
    <dgm:cxn modelId="{7BE1F559-7F19-4F80-AE94-F56A62F8AFB7}" type="presParOf" srcId="{3BAA1766-D4C4-475B-A0CB-C3DEF2A596C4}" destId="{91AA5A2A-3B84-4E53-88DE-B4D4A7172873}" srcOrd="0" destOrd="0" presId="urn:microsoft.com/office/officeart/2005/8/layout/process1"/>
    <dgm:cxn modelId="{2AA3D85F-4D5C-4064-B761-A9A19703F85D}" type="presParOf" srcId="{3BAA1766-D4C4-475B-A0CB-C3DEF2A596C4}" destId="{DA0202DC-9774-4093-9A20-5BB7BA2A7652}" srcOrd="1" destOrd="0" presId="urn:microsoft.com/office/officeart/2005/8/layout/process1"/>
    <dgm:cxn modelId="{5A2F3D8C-8E1B-4DCA-BB2D-70DD1F329EDE}" type="presParOf" srcId="{DA0202DC-9774-4093-9A20-5BB7BA2A7652}" destId="{E65B26E7-4B77-4304-9FBB-E85A747C009C}" srcOrd="0" destOrd="0" presId="urn:microsoft.com/office/officeart/2005/8/layout/process1"/>
    <dgm:cxn modelId="{799E49C3-2A77-45ED-B069-66D40CAF38D7}" type="presParOf" srcId="{3BAA1766-D4C4-475B-A0CB-C3DEF2A596C4}" destId="{2748D086-86AD-4122-BD29-D969B5DB6919}" srcOrd="2" destOrd="0" presId="urn:microsoft.com/office/officeart/2005/8/layout/process1"/>
    <dgm:cxn modelId="{967E107B-974E-438B-868C-42A8A61A1AE7}" type="presParOf" srcId="{3BAA1766-D4C4-475B-A0CB-C3DEF2A596C4}" destId="{04D9094C-065E-41CC-BE8D-01CB9B9FA33F}" srcOrd="3" destOrd="0" presId="urn:microsoft.com/office/officeart/2005/8/layout/process1"/>
    <dgm:cxn modelId="{6407342F-6B94-4377-8931-16162900B95F}" type="presParOf" srcId="{04D9094C-065E-41CC-BE8D-01CB9B9FA33F}" destId="{7CDA8DA1-FE94-4F9B-9E9B-2F529120DEFF}" srcOrd="0" destOrd="0" presId="urn:microsoft.com/office/officeart/2005/8/layout/process1"/>
    <dgm:cxn modelId="{CE7A5B10-5920-4EFB-A23C-DE3ABB4B39CD}" type="presParOf" srcId="{3BAA1766-D4C4-475B-A0CB-C3DEF2A596C4}" destId="{D223E3E9-553E-42BB-BF29-3C2C66D02518}" srcOrd="4" destOrd="0" presId="urn:microsoft.com/office/officeart/2005/8/layout/process1"/>
    <dgm:cxn modelId="{272B6424-42D6-47AC-82FD-BF794FDF759F}" type="presParOf" srcId="{3BAA1766-D4C4-475B-A0CB-C3DEF2A596C4}" destId="{648100B4-C488-4869-A09A-C4875B345723}" srcOrd="5" destOrd="0" presId="urn:microsoft.com/office/officeart/2005/8/layout/process1"/>
    <dgm:cxn modelId="{33549EA1-7F65-4483-97D4-0F778BAC35AD}" type="presParOf" srcId="{648100B4-C488-4869-A09A-C4875B345723}" destId="{E95096D4-BFC7-4383-B796-915DB70DDE35}" srcOrd="0" destOrd="0" presId="urn:microsoft.com/office/officeart/2005/8/layout/process1"/>
    <dgm:cxn modelId="{CFCC6FC6-E4F6-47A6-A82E-A590911BD5C2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B2FDCA6D-0EDF-48C6-92F4-B3D65FF27588}" type="presOf" srcId="{B827FDEB-EC7F-4ABC-AF33-54526AE8629B}" destId="{91AA5A2A-3B84-4E53-88DE-B4D4A7172873}" srcOrd="0" destOrd="0" presId="urn:microsoft.com/office/officeart/2005/8/layout/process1"/>
    <dgm:cxn modelId="{DF2755B2-66BC-4605-A8C0-4A317C90CC2B}" type="presOf" srcId="{96D4D2C7-B41C-43CF-84CE-7FA26615D799}" destId="{D223E3E9-553E-42BB-BF29-3C2C66D02518}" srcOrd="0" destOrd="0" presId="urn:microsoft.com/office/officeart/2005/8/layout/process1"/>
    <dgm:cxn modelId="{D268B691-0FC2-4CED-8DDD-2ACC058A0DA6}" type="presOf" srcId="{DE73FB5D-D19D-45CF-A5FC-E57318068E06}" destId="{40CEBBD6-D1BC-4DC2-B369-2EE18642DA79}" srcOrd="1" destOrd="0" presId="urn:microsoft.com/office/officeart/2005/8/layout/process1"/>
    <dgm:cxn modelId="{B0614E72-77FB-40F5-A2C5-164B5FD2A263}" type="presOf" srcId="{7223C66A-6BC8-4EFB-BAFF-5FB67DC7249A}" destId="{FCA7F77F-F7D7-4888-A21E-3EEBFA6DD25D}" srcOrd="0" destOrd="0" presId="urn:microsoft.com/office/officeart/2005/8/layout/process1"/>
    <dgm:cxn modelId="{4D501C04-FE5B-4C22-90C3-761ED1AE03F8}" type="presOf" srcId="{81C02857-3CBE-4C4F-AA57-9E0CC4BE9F5F}" destId="{3BAA1766-D4C4-475B-A0CB-C3DEF2A596C4}" srcOrd="0" destOrd="0" presId="urn:microsoft.com/office/officeart/2005/8/layout/process1"/>
    <dgm:cxn modelId="{D0C417CA-DDA7-4FB5-B6DF-5B72B5D61154}" type="presOf" srcId="{9B245CD7-FE85-4DA1-A833-95C55530BE89}" destId="{648100B4-C488-4869-A09A-C4875B345723}" srcOrd="0" destOrd="0" presId="urn:microsoft.com/office/officeart/2005/8/layout/process1"/>
    <dgm:cxn modelId="{BC68E7FA-BE2F-46BA-8CEB-C67D9210032D}" type="presOf" srcId="{DE73FB5D-D19D-45CF-A5FC-E57318068E06}" destId="{0E79DD40-FE53-49C6-AC75-F02BB3AC75DC}" srcOrd="0" destOrd="0" presId="urn:microsoft.com/office/officeart/2005/8/layout/process1"/>
    <dgm:cxn modelId="{68B07492-523D-4357-89F2-3B6B383AEFC5}" type="presOf" srcId="{9B245CD7-FE85-4DA1-A833-95C55530BE89}" destId="{E95096D4-BFC7-4383-B796-915DB70DDE35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B033768C-BAC4-4FB6-9CCA-E103FE3E9F07}" type="presOf" srcId="{49045B10-4499-48F4-9CC3-6B4B03231ECA}" destId="{8423A00D-A2CC-48D6-9C1E-A142403DF69F}" srcOrd="0" destOrd="0" presId="urn:microsoft.com/office/officeart/2005/8/layout/process1"/>
    <dgm:cxn modelId="{63FBCF6B-0C2C-4C57-B0E8-AE038B24C12D}" type="presOf" srcId="{CE32CA9F-F6B3-49D1-8B37-26DC51DB0424}" destId="{E65B26E7-4B77-4304-9FBB-E85A747C009C}" srcOrd="1" destOrd="0" presId="urn:microsoft.com/office/officeart/2005/8/layout/process1"/>
    <dgm:cxn modelId="{B0DAE54A-AB59-4EC7-904F-93E479A2D108}" type="presOf" srcId="{CE32CA9F-F6B3-49D1-8B37-26DC51DB0424}" destId="{DA0202DC-9774-4093-9A20-5BB7BA2A7652}" srcOrd="0" destOrd="0" presId="urn:microsoft.com/office/officeart/2005/8/layout/process1"/>
    <dgm:cxn modelId="{4E7D40C3-9B2D-4FB7-91CB-3C04A347D078}" type="presParOf" srcId="{3BAA1766-D4C4-475B-A0CB-C3DEF2A596C4}" destId="{91AA5A2A-3B84-4E53-88DE-B4D4A7172873}" srcOrd="0" destOrd="0" presId="urn:microsoft.com/office/officeart/2005/8/layout/process1"/>
    <dgm:cxn modelId="{D9F3CBF1-2BDD-47AD-9A4D-C6F12CB5E74C}" type="presParOf" srcId="{3BAA1766-D4C4-475B-A0CB-C3DEF2A596C4}" destId="{DA0202DC-9774-4093-9A20-5BB7BA2A7652}" srcOrd="1" destOrd="0" presId="urn:microsoft.com/office/officeart/2005/8/layout/process1"/>
    <dgm:cxn modelId="{2EE94801-89E2-4A39-9826-55B9993E8881}" type="presParOf" srcId="{DA0202DC-9774-4093-9A20-5BB7BA2A7652}" destId="{E65B26E7-4B77-4304-9FBB-E85A747C009C}" srcOrd="0" destOrd="0" presId="urn:microsoft.com/office/officeart/2005/8/layout/process1"/>
    <dgm:cxn modelId="{70D72F8D-85AA-44AD-B1F8-FCA2CDD333D8}" type="presParOf" srcId="{3BAA1766-D4C4-475B-A0CB-C3DEF2A596C4}" destId="{FCA7F77F-F7D7-4888-A21E-3EEBFA6DD25D}" srcOrd="2" destOrd="0" presId="urn:microsoft.com/office/officeart/2005/8/layout/process1"/>
    <dgm:cxn modelId="{BC0CE8D3-EFD3-4CCC-AE19-6D40192153F6}" type="presParOf" srcId="{3BAA1766-D4C4-475B-A0CB-C3DEF2A596C4}" destId="{0E79DD40-FE53-49C6-AC75-F02BB3AC75DC}" srcOrd="3" destOrd="0" presId="urn:microsoft.com/office/officeart/2005/8/layout/process1"/>
    <dgm:cxn modelId="{4BA43BC7-8A75-4139-A235-A27A292C145E}" type="presParOf" srcId="{0E79DD40-FE53-49C6-AC75-F02BB3AC75DC}" destId="{40CEBBD6-D1BC-4DC2-B369-2EE18642DA79}" srcOrd="0" destOrd="0" presId="urn:microsoft.com/office/officeart/2005/8/layout/process1"/>
    <dgm:cxn modelId="{5CC8FA20-1077-489D-A1CD-8033AB00B2C9}" type="presParOf" srcId="{3BAA1766-D4C4-475B-A0CB-C3DEF2A596C4}" destId="{D223E3E9-553E-42BB-BF29-3C2C66D02518}" srcOrd="4" destOrd="0" presId="urn:microsoft.com/office/officeart/2005/8/layout/process1"/>
    <dgm:cxn modelId="{EB97B428-CDCB-4EE1-9E8A-9A2125FFE023}" type="presParOf" srcId="{3BAA1766-D4C4-475B-A0CB-C3DEF2A596C4}" destId="{648100B4-C488-4869-A09A-C4875B345723}" srcOrd="5" destOrd="0" presId="urn:microsoft.com/office/officeart/2005/8/layout/process1"/>
    <dgm:cxn modelId="{AE5117A7-9D49-4F1A-83B0-4EF740AE5AD8}" type="presParOf" srcId="{648100B4-C488-4869-A09A-C4875B345723}" destId="{E95096D4-BFC7-4383-B796-915DB70DDE35}" srcOrd="0" destOrd="0" presId="urn:microsoft.com/office/officeart/2005/8/layout/process1"/>
    <dgm:cxn modelId="{5C32C3E7-73F0-40F9-B292-0548AA093C4F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2794841-4643-4238-B2B4-558427321B72}" type="presOf" srcId="{DE73FB5D-D19D-45CF-A5FC-E57318068E06}" destId="{40CEBBD6-D1BC-4DC2-B369-2EE18642DA79}" srcOrd="1" destOrd="0" presId="urn:microsoft.com/office/officeart/2005/8/layout/process1"/>
    <dgm:cxn modelId="{ECE72FFA-72C7-4DF4-B089-17E3116A172B}" type="presOf" srcId="{CE32CA9F-F6B3-49D1-8B37-26DC51DB0424}" destId="{DA0202DC-9774-4093-9A20-5BB7BA2A7652}" srcOrd="0" destOrd="0" presId="urn:microsoft.com/office/officeart/2005/8/layout/process1"/>
    <dgm:cxn modelId="{B2EF6B31-7125-4242-8DC4-29D61799D5E1}" type="presOf" srcId="{CE32CA9F-F6B3-49D1-8B37-26DC51DB0424}" destId="{E65B26E7-4B77-4304-9FBB-E85A747C009C}" srcOrd="1" destOrd="0" presId="urn:microsoft.com/office/officeart/2005/8/layout/process1"/>
    <dgm:cxn modelId="{81125010-8145-4D26-9300-0F88C6BC83B6}" type="presOf" srcId="{B827FDEB-EC7F-4ABC-AF33-54526AE8629B}" destId="{91AA5A2A-3B84-4E53-88DE-B4D4A7172873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96CE56DC-2658-45B4-B631-2C220BB597AB}" type="presOf" srcId="{49045B10-4499-48F4-9CC3-6B4B03231ECA}" destId="{8423A00D-A2CC-48D6-9C1E-A142403DF69F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A6036D14-CDE9-4F1A-8C01-DE038CD18BF0}" type="presOf" srcId="{9B245CD7-FE85-4DA1-A833-95C55530BE89}" destId="{E95096D4-BFC7-4383-B796-915DB70DDE35}" srcOrd="1" destOrd="0" presId="urn:microsoft.com/office/officeart/2005/8/layout/process1"/>
    <dgm:cxn modelId="{7F9720D2-006A-4CC0-BB0D-4029AE2A86CA}" type="presOf" srcId="{7223C66A-6BC8-4EFB-BAFF-5FB67DC7249A}" destId="{FCA7F77F-F7D7-4888-A21E-3EEBFA6DD25D}" srcOrd="0" destOrd="0" presId="urn:microsoft.com/office/officeart/2005/8/layout/process1"/>
    <dgm:cxn modelId="{9BA21396-C258-48F0-8E87-1F730FF386D7}" type="presOf" srcId="{96D4D2C7-B41C-43CF-84CE-7FA26615D799}" destId="{D223E3E9-553E-42BB-BF29-3C2C66D02518}" srcOrd="0" destOrd="0" presId="urn:microsoft.com/office/officeart/2005/8/layout/process1"/>
    <dgm:cxn modelId="{D63EC1FE-BAAF-4629-917F-41601438F99A}" type="presOf" srcId="{9B245CD7-FE85-4DA1-A833-95C55530BE89}" destId="{648100B4-C488-4869-A09A-C4875B345723}" srcOrd="0" destOrd="0" presId="urn:microsoft.com/office/officeart/2005/8/layout/process1"/>
    <dgm:cxn modelId="{29E60715-0F1F-41DE-BBDB-7913775A7EB0}" type="presOf" srcId="{81C02857-3CBE-4C4F-AA57-9E0CC4BE9F5F}" destId="{3BAA1766-D4C4-475B-A0CB-C3DEF2A596C4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7E2F27D0-8725-465B-898A-0449B363E6BF}" type="presOf" srcId="{DE73FB5D-D19D-45CF-A5FC-E57318068E06}" destId="{0E79DD40-FE53-49C6-AC75-F02BB3AC75DC}" srcOrd="0" destOrd="0" presId="urn:microsoft.com/office/officeart/2005/8/layout/process1"/>
    <dgm:cxn modelId="{3373AC77-9AAA-4E7C-ADA8-B719FBCF68C0}" type="presParOf" srcId="{3BAA1766-D4C4-475B-A0CB-C3DEF2A596C4}" destId="{91AA5A2A-3B84-4E53-88DE-B4D4A7172873}" srcOrd="0" destOrd="0" presId="urn:microsoft.com/office/officeart/2005/8/layout/process1"/>
    <dgm:cxn modelId="{5C0B623D-46D5-4511-826F-7B85348BCBA9}" type="presParOf" srcId="{3BAA1766-D4C4-475B-A0CB-C3DEF2A596C4}" destId="{DA0202DC-9774-4093-9A20-5BB7BA2A7652}" srcOrd="1" destOrd="0" presId="urn:microsoft.com/office/officeart/2005/8/layout/process1"/>
    <dgm:cxn modelId="{31B21BC2-F8B5-48B7-9339-79BA28CF5D14}" type="presParOf" srcId="{DA0202DC-9774-4093-9A20-5BB7BA2A7652}" destId="{E65B26E7-4B77-4304-9FBB-E85A747C009C}" srcOrd="0" destOrd="0" presId="urn:microsoft.com/office/officeart/2005/8/layout/process1"/>
    <dgm:cxn modelId="{B4651683-65DF-41B4-9CDF-6652B3333BFE}" type="presParOf" srcId="{3BAA1766-D4C4-475B-A0CB-C3DEF2A596C4}" destId="{FCA7F77F-F7D7-4888-A21E-3EEBFA6DD25D}" srcOrd="2" destOrd="0" presId="urn:microsoft.com/office/officeart/2005/8/layout/process1"/>
    <dgm:cxn modelId="{23E541EA-2CBE-4128-ACA0-53CA69319A7D}" type="presParOf" srcId="{3BAA1766-D4C4-475B-A0CB-C3DEF2A596C4}" destId="{0E79DD40-FE53-49C6-AC75-F02BB3AC75DC}" srcOrd="3" destOrd="0" presId="urn:microsoft.com/office/officeart/2005/8/layout/process1"/>
    <dgm:cxn modelId="{BE99D7B7-E99B-4B03-8FE6-41EAA2A130D7}" type="presParOf" srcId="{0E79DD40-FE53-49C6-AC75-F02BB3AC75DC}" destId="{40CEBBD6-D1BC-4DC2-B369-2EE18642DA79}" srcOrd="0" destOrd="0" presId="urn:microsoft.com/office/officeart/2005/8/layout/process1"/>
    <dgm:cxn modelId="{975B3E4A-46C3-44CC-B0AF-20C21468ACB8}" type="presParOf" srcId="{3BAA1766-D4C4-475B-A0CB-C3DEF2A596C4}" destId="{D223E3E9-553E-42BB-BF29-3C2C66D02518}" srcOrd="4" destOrd="0" presId="urn:microsoft.com/office/officeart/2005/8/layout/process1"/>
    <dgm:cxn modelId="{24F46BEE-7CF2-4010-807B-19DBF021FA9F}" type="presParOf" srcId="{3BAA1766-D4C4-475B-A0CB-C3DEF2A596C4}" destId="{648100B4-C488-4869-A09A-C4875B345723}" srcOrd="5" destOrd="0" presId="urn:microsoft.com/office/officeart/2005/8/layout/process1"/>
    <dgm:cxn modelId="{8F049BB8-4B00-4097-BBDD-07831B8C9573}" type="presParOf" srcId="{648100B4-C488-4869-A09A-C4875B345723}" destId="{E95096D4-BFC7-4383-B796-915DB70DDE35}" srcOrd="0" destOrd="0" presId="urn:microsoft.com/office/officeart/2005/8/layout/process1"/>
    <dgm:cxn modelId="{ADD82C0C-002A-44EF-AA83-5179DD1F62E4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D22F921-28C7-451F-BC5A-64EE5D9051F4}" type="presOf" srcId="{DE73FB5D-D19D-45CF-A5FC-E57318068E06}" destId="{0E79DD40-FE53-49C6-AC75-F02BB3AC75DC}" srcOrd="0" destOrd="0" presId="urn:microsoft.com/office/officeart/2005/8/layout/process1"/>
    <dgm:cxn modelId="{57D9E09B-8900-432B-8452-3A40A9B174F9}" type="presOf" srcId="{96D4D2C7-B41C-43CF-84CE-7FA26615D799}" destId="{D223E3E9-553E-42BB-BF29-3C2C66D02518}" srcOrd="0" destOrd="0" presId="urn:microsoft.com/office/officeart/2005/8/layout/process1"/>
    <dgm:cxn modelId="{18C1B70E-A895-4843-91D4-1F1EDABA9EF2}" type="presOf" srcId="{DE73FB5D-D19D-45CF-A5FC-E57318068E06}" destId="{40CEBBD6-D1BC-4DC2-B369-2EE18642DA79}" srcOrd="1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9CDBE446-945A-4217-8ADE-E4979ABE2ED6}" type="presOf" srcId="{CE32CA9F-F6B3-49D1-8B37-26DC51DB0424}" destId="{E65B26E7-4B77-4304-9FBB-E85A747C009C}" srcOrd="1" destOrd="0" presId="urn:microsoft.com/office/officeart/2005/8/layout/process1"/>
    <dgm:cxn modelId="{55598385-94B7-47B4-947B-8711DE63581D}" type="presOf" srcId="{9B245CD7-FE85-4DA1-A833-95C55530BE89}" destId="{E95096D4-BFC7-4383-B796-915DB70DDE35}" srcOrd="1" destOrd="0" presId="urn:microsoft.com/office/officeart/2005/8/layout/process1"/>
    <dgm:cxn modelId="{27DBBB02-94DB-43B1-877F-8C4C3AB771AD}" type="presOf" srcId="{81C02857-3CBE-4C4F-AA57-9E0CC4BE9F5F}" destId="{3BAA1766-D4C4-475B-A0CB-C3DEF2A596C4}" srcOrd="0" destOrd="0" presId="urn:microsoft.com/office/officeart/2005/8/layout/process1"/>
    <dgm:cxn modelId="{53D90A39-40B7-44D3-AB08-391B7EED6F0D}" type="presOf" srcId="{CE32CA9F-F6B3-49D1-8B37-26DC51DB0424}" destId="{DA0202DC-9774-4093-9A20-5BB7BA2A7652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788A20F1-3947-40C8-AABF-B1178E2B88EE}" type="presOf" srcId="{9B245CD7-FE85-4DA1-A833-95C55530BE89}" destId="{648100B4-C488-4869-A09A-C4875B345723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BBFD8462-2F4B-40E9-A5B2-66D8DEF46899}" type="presOf" srcId="{7223C66A-6BC8-4EFB-BAFF-5FB67DC7249A}" destId="{FCA7F77F-F7D7-4888-A21E-3EEBFA6DD25D}" srcOrd="0" destOrd="0" presId="urn:microsoft.com/office/officeart/2005/8/layout/process1"/>
    <dgm:cxn modelId="{9B178900-D4F7-46A4-B2F7-3D6965C684E3}" type="presOf" srcId="{B827FDEB-EC7F-4ABC-AF33-54526AE8629B}" destId="{91AA5A2A-3B84-4E53-88DE-B4D4A7172873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DEA6062F-5117-4F49-8A08-9DD15C994D2A}" type="presOf" srcId="{49045B10-4499-48F4-9CC3-6B4B03231ECA}" destId="{8423A00D-A2CC-48D6-9C1E-A142403DF69F}" srcOrd="0" destOrd="0" presId="urn:microsoft.com/office/officeart/2005/8/layout/process1"/>
    <dgm:cxn modelId="{01D3F0D0-590B-4679-BE8E-19873D31FF88}" type="presParOf" srcId="{3BAA1766-D4C4-475B-A0CB-C3DEF2A596C4}" destId="{91AA5A2A-3B84-4E53-88DE-B4D4A7172873}" srcOrd="0" destOrd="0" presId="urn:microsoft.com/office/officeart/2005/8/layout/process1"/>
    <dgm:cxn modelId="{654ABF67-4CDF-46C3-90BA-FAD4528A61AE}" type="presParOf" srcId="{3BAA1766-D4C4-475B-A0CB-C3DEF2A596C4}" destId="{DA0202DC-9774-4093-9A20-5BB7BA2A7652}" srcOrd="1" destOrd="0" presId="urn:microsoft.com/office/officeart/2005/8/layout/process1"/>
    <dgm:cxn modelId="{8721105A-FC16-4A23-812D-FB16BBBC00B4}" type="presParOf" srcId="{DA0202DC-9774-4093-9A20-5BB7BA2A7652}" destId="{E65B26E7-4B77-4304-9FBB-E85A747C009C}" srcOrd="0" destOrd="0" presId="urn:microsoft.com/office/officeart/2005/8/layout/process1"/>
    <dgm:cxn modelId="{00D35704-9A42-45A8-877B-994A40A38B2C}" type="presParOf" srcId="{3BAA1766-D4C4-475B-A0CB-C3DEF2A596C4}" destId="{FCA7F77F-F7D7-4888-A21E-3EEBFA6DD25D}" srcOrd="2" destOrd="0" presId="urn:microsoft.com/office/officeart/2005/8/layout/process1"/>
    <dgm:cxn modelId="{131B1C16-7439-4652-9BA4-C282AA8D2767}" type="presParOf" srcId="{3BAA1766-D4C4-475B-A0CB-C3DEF2A596C4}" destId="{0E79DD40-FE53-49C6-AC75-F02BB3AC75DC}" srcOrd="3" destOrd="0" presId="urn:microsoft.com/office/officeart/2005/8/layout/process1"/>
    <dgm:cxn modelId="{FA32514C-BBA5-4889-B059-7F8C8FE7ECBE}" type="presParOf" srcId="{0E79DD40-FE53-49C6-AC75-F02BB3AC75DC}" destId="{40CEBBD6-D1BC-4DC2-B369-2EE18642DA79}" srcOrd="0" destOrd="0" presId="urn:microsoft.com/office/officeart/2005/8/layout/process1"/>
    <dgm:cxn modelId="{E641D9C6-6D4D-48AF-8F67-829762528900}" type="presParOf" srcId="{3BAA1766-D4C4-475B-A0CB-C3DEF2A596C4}" destId="{D223E3E9-553E-42BB-BF29-3C2C66D02518}" srcOrd="4" destOrd="0" presId="urn:microsoft.com/office/officeart/2005/8/layout/process1"/>
    <dgm:cxn modelId="{81EF0BD3-19FD-4E37-A719-3FF22685E9D0}" type="presParOf" srcId="{3BAA1766-D4C4-475B-A0CB-C3DEF2A596C4}" destId="{648100B4-C488-4869-A09A-C4875B345723}" srcOrd="5" destOrd="0" presId="urn:microsoft.com/office/officeart/2005/8/layout/process1"/>
    <dgm:cxn modelId="{6D50482C-F531-4EC9-8F0A-31FB2F809EAC}" type="presParOf" srcId="{648100B4-C488-4869-A09A-C4875B345723}" destId="{E95096D4-BFC7-4383-B796-915DB70DDE35}" srcOrd="0" destOrd="0" presId="urn:microsoft.com/office/officeart/2005/8/layout/process1"/>
    <dgm:cxn modelId="{FCAD6ADA-E78E-4C5E-9DAF-1579B7DA323A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3225562-4D49-4143-8311-37B86325E23A}" type="presOf" srcId="{B827FDEB-EC7F-4ABC-AF33-54526AE8629B}" destId="{91AA5A2A-3B84-4E53-88DE-B4D4A7172873}" srcOrd="0" destOrd="0" presId="urn:microsoft.com/office/officeart/2005/8/layout/process1"/>
    <dgm:cxn modelId="{E4F66A48-4A22-4E53-BEE7-ABA9D1877AE5}" type="presOf" srcId="{9B245CD7-FE85-4DA1-A833-95C55530BE89}" destId="{E95096D4-BFC7-4383-B796-915DB70DDE35}" srcOrd="1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404A0343-6B40-48E6-936A-3760A7EC85A9}" type="presOf" srcId="{9B245CD7-FE85-4DA1-A833-95C55530BE89}" destId="{648100B4-C488-4869-A09A-C4875B345723}" srcOrd="0" destOrd="0" presId="urn:microsoft.com/office/officeart/2005/8/layout/process1"/>
    <dgm:cxn modelId="{1FE650F2-E810-4378-8D3D-BE5968FEEC19}" type="presOf" srcId="{CE32CA9F-F6B3-49D1-8B37-26DC51DB0424}" destId="{DA0202DC-9774-4093-9A20-5BB7BA2A7652}" srcOrd="0" destOrd="0" presId="urn:microsoft.com/office/officeart/2005/8/layout/process1"/>
    <dgm:cxn modelId="{1474ACEC-862F-4E7B-8103-EBC0F1DB0F3F}" type="presOf" srcId="{CE32CA9F-F6B3-49D1-8B37-26DC51DB0424}" destId="{E65B26E7-4B77-4304-9FBB-E85A747C009C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1253D45B-49C6-4659-A318-37F1C8654E42}" type="presOf" srcId="{DE73FB5D-D19D-45CF-A5FC-E57318068E06}" destId="{0E79DD40-FE53-49C6-AC75-F02BB3AC75DC}" srcOrd="0" destOrd="0" presId="urn:microsoft.com/office/officeart/2005/8/layout/process1"/>
    <dgm:cxn modelId="{75122EFD-E93F-403A-9CEA-50DBD2FCC669}" type="presOf" srcId="{49045B10-4499-48F4-9CC3-6B4B03231ECA}" destId="{8423A00D-A2CC-48D6-9C1E-A142403DF69F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86459687-F46B-4472-97CF-1C4A93E5178C}" type="presOf" srcId="{7223C66A-6BC8-4EFB-BAFF-5FB67DC7249A}" destId="{FCA7F77F-F7D7-4888-A21E-3EEBFA6DD25D}" srcOrd="0" destOrd="0" presId="urn:microsoft.com/office/officeart/2005/8/layout/process1"/>
    <dgm:cxn modelId="{2E370599-AF9B-4329-AFBE-D467601B4235}" type="presOf" srcId="{96D4D2C7-B41C-43CF-84CE-7FA26615D799}" destId="{D223E3E9-553E-42BB-BF29-3C2C66D02518}" srcOrd="0" destOrd="0" presId="urn:microsoft.com/office/officeart/2005/8/layout/process1"/>
    <dgm:cxn modelId="{1D3A5071-75D9-4DF4-BD5A-9E9D942861E5}" type="presOf" srcId="{81C02857-3CBE-4C4F-AA57-9E0CC4BE9F5F}" destId="{3BAA1766-D4C4-475B-A0CB-C3DEF2A596C4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2762DA61-46A6-4AF6-B89C-40F3352B53E6}" type="presOf" srcId="{DE73FB5D-D19D-45CF-A5FC-E57318068E06}" destId="{40CEBBD6-D1BC-4DC2-B369-2EE18642DA79}" srcOrd="1" destOrd="0" presId="urn:microsoft.com/office/officeart/2005/8/layout/process1"/>
    <dgm:cxn modelId="{3EA35A7F-6628-48A8-8D65-C32D2821B493}" type="presParOf" srcId="{3BAA1766-D4C4-475B-A0CB-C3DEF2A596C4}" destId="{91AA5A2A-3B84-4E53-88DE-B4D4A7172873}" srcOrd="0" destOrd="0" presId="urn:microsoft.com/office/officeart/2005/8/layout/process1"/>
    <dgm:cxn modelId="{824EC8DA-B5BA-40E7-B496-7FBB0EB96F59}" type="presParOf" srcId="{3BAA1766-D4C4-475B-A0CB-C3DEF2A596C4}" destId="{DA0202DC-9774-4093-9A20-5BB7BA2A7652}" srcOrd="1" destOrd="0" presId="urn:microsoft.com/office/officeart/2005/8/layout/process1"/>
    <dgm:cxn modelId="{339B7D93-5DB7-4AAD-86E4-05092D3CC9BA}" type="presParOf" srcId="{DA0202DC-9774-4093-9A20-5BB7BA2A7652}" destId="{E65B26E7-4B77-4304-9FBB-E85A747C009C}" srcOrd="0" destOrd="0" presId="urn:microsoft.com/office/officeart/2005/8/layout/process1"/>
    <dgm:cxn modelId="{249524F5-4DC2-4AAF-A98F-A71104192E75}" type="presParOf" srcId="{3BAA1766-D4C4-475B-A0CB-C3DEF2A596C4}" destId="{FCA7F77F-F7D7-4888-A21E-3EEBFA6DD25D}" srcOrd="2" destOrd="0" presId="urn:microsoft.com/office/officeart/2005/8/layout/process1"/>
    <dgm:cxn modelId="{47E3FC05-65CE-48F0-86DD-4B3084C2AE7D}" type="presParOf" srcId="{3BAA1766-D4C4-475B-A0CB-C3DEF2A596C4}" destId="{0E79DD40-FE53-49C6-AC75-F02BB3AC75DC}" srcOrd="3" destOrd="0" presId="urn:microsoft.com/office/officeart/2005/8/layout/process1"/>
    <dgm:cxn modelId="{4A92A26B-5756-435F-8B2E-20B47AFFF2BE}" type="presParOf" srcId="{0E79DD40-FE53-49C6-AC75-F02BB3AC75DC}" destId="{40CEBBD6-D1BC-4DC2-B369-2EE18642DA79}" srcOrd="0" destOrd="0" presId="urn:microsoft.com/office/officeart/2005/8/layout/process1"/>
    <dgm:cxn modelId="{E6CDA516-24D0-4A26-96BF-019D3E0791AD}" type="presParOf" srcId="{3BAA1766-D4C4-475B-A0CB-C3DEF2A596C4}" destId="{D223E3E9-553E-42BB-BF29-3C2C66D02518}" srcOrd="4" destOrd="0" presId="urn:microsoft.com/office/officeart/2005/8/layout/process1"/>
    <dgm:cxn modelId="{630FCDA5-E070-4D65-86E4-9260EBC5273C}" type="presParOf" srcId="{3BAA1766-D4C4-475B-A0CB-C3DEF2A596C4}" destId="{648100B4-C488-4869-A09A-C4875B345723}" srcOrd="5" destOrd="0" presId="urn:microsoft.com/office/officeart/2005/8/layout/process1"/>
    <dgm:cxn modelId="{5754CA40-5E67-4705-9DE8-968D80651E85}" type="presParOf" srcId="{648100B4-C488-4869-A09A-C4875B345723}" destId="{E95096D4-BFC7-4383-B796-915DB70DDE35}" srcOrd="0" destOrd="0" presId="urn:microsoft.com/office/officeart/2005/8/layout/process1"/>
    <dgm:cxn modelId="{84D6D50C-D842-427A-9C20-E921E72740EE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2777D30-590F-4009-A464-2645CF36B5D9}" type="presOf" srcId="{9B245CD7-FE85-4DA1-A833-95C55530BE89}" destId="{E95096D4-BFC7-4383-B796-915DB70DDE35}" srcOrd="1" destOrd="0" presId="urn:microsoft.com/office/officeart/2005/8/layout/process1"/>
    <dgm:cxn modelId="{EB9F1803-EF7A-4E65-8D41-1F5AF49E74FE}" type="presOf" srcId="{49045B10-4499-48F4-9CC3-6B4B03231ECA}" destId="{8423A00D-A2CC-48D6-9C1E-A142403DF69F}" srcOrd="0" destOrd="0" presId="urn:microsoft.com/office/officeart/2005/8/layout/process1"/>
    <dgm:cxn modelId="{AE77BC38-1BF1-4F25-B97C-6EE394475DB8}" type="presOf" srcId="{DE73FB5D-D19D-45CF-A5FC-E57318068E06}" destId="{40CEBBD6-D1BC-4DC2-B369-2EE18642DA79}" srcOrd="1" destOrd="0" presId="urn:microsoft.com/office/officeart/2005/8/layout/process1"/>
    <dgm:cxn modelId="{B2640AEE-1355-4607-94CC-F4A6F155EA9F}" type="presOf" srcId="{7223C66A-6BC8-4EFB-BAFF-5FB67DC7249A}" destId="{FCA7F77F-F7D7-4888-A21E-3EEBFA6DD25D}" srcOrd="0" destOrd="0" presId="urn:microsoft.com/office/officeart/2005/8/layout/process1"/>
    <dgm:cxn modelId="{0F731E21-40DB-43C1-B826-8A09644851AE}" type="presOf" srcId="{CE32CA9F-F6B3-49D1-8B37-26DC51DB0424}" destId="{DA0202DC-9774-4093-9A20-5BB7BA2A7652}" srcOrd="0" destOrd="0" presId="urn:microsoft.com/office/officeart/2005/8/layout/process1"/>
    <dgm:cxn modelId="{B5CAC360-639A-4CCB-8FCB-45EC202A9C98}" type="presOf" srcId="{DE73FB5D-D19D-45CF-A5FC-E57318068E06}" destId="{0E79DD40-FE53-49C6-AC75-F02BB3AC75DC}" srcOrd="0" destOrd="0" presId="urn:microsoft.com/office/officeart/2005/8/layout/process1"/>
    <dgm:cxn modelId="{60B8F0B5-8887-43C7-BE8D-A881A97E14B9}" type="presOf" srcId="{CE32CA9F-F6B3-49D1-8B37-26DC51DB0424}" destId="{E65B26E7-4B77-4304-9FBB-E85A747C009C}" srcOrd="1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3AB9888D-07C2-493C-A481-8CCE0D117151}" type="presOf" srcId="{9B245CD7-FE85-4DA1-A833-95C55530BE89}" destId="{648100B4-C488-4869-A09A-C4875B345723}" srcOrd="0" destOrd="0" presId="urn:microsoft.com/office/officeart/2005/8/layout/process1"/>
    <dgm:cxn modelId="{C6D8DD16-3518-419B-BA95-8024D646773E}" type="presOf" srcId="{81C02857-3CBE-4C4F-AA57-9E0CC4BE9F5F}" destId="{3BAA1766-D4C4-475B-A0CB-C3DEF2A596C4}" srcOrd="0" destOrd="0" presId="urn:microsoft.com/office/officeart/2005/8/layout/process1"/>
    <dgm:cxn modelId="{366BF2D1-284A-4430-97DE-32561F746E53}" type="presOf" srcId="{96D4D2C7-B41C-43CF-84CE-7FA26615D799}" destId="{D223E3E9-553E-42BB-BF29-3C2C66D02518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7D38D21D-C0FA-42FB-ABC3-2B3C943938D4}" type="presOf" srcId="{B827FDEB-EC7F-4ABC-AF33-54526AE8629B}" destId="{91AA5A2A-3B84-4E53-88DE-B4D4A7172873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1474A8F3-3EB2-4EB8-9D02-58364FE971C6}" type="presParOf" srcId="{3BAA1766-D4C4-475B-A0CB-C3DEF2A596C4}" destId="{91AA5A2A-3B84-4E53-88DE-B4D4A7172873}" srcOrd="0" destOrd="0" presId="urn:microsoft.com/office/officeart/2005/8/layout/process1"/>
    <dgm:cxn modelId="{1CAC083E-2B7F-457C-AE49-36FB6FACA197}" type="presParOf" srcId="{3BAA1766-D4C4-475B-A0CB-C3DEF2A596C4}" destId="{DA0202DC-9774-4093-9A20-5BB7BA2A7652}" srcOrd="1" destOrd="0" presId="urn:microsoft.com/office/officeart/2005/8/layout/process1"/>
    <dgm:cxn modelId="{06F3D156-5303-48F1-82E8-9B6BCDE63369}" type="presParOf" srcId="{DA0202DC-9774-4093-9A20-5BB7BA2A7652}" destId="{E65B26E7-4B77-4304-9FBB-E85A747C009C}" srcOrd="0" destOrd="0" presId="urn:microsoft.com/office/officeart/2005/8/layout/process1"/>
    <dgm:cxn modelId="{F428B52E-BC90-4C9D-8FEA-578093BDCF2B}" type="presParOf" srcId="{3BAA1766-D4C4-475B-A0CB-C3DEF2A596C4}" destId="{FCA7F77F-F7D7-4888-A21E-3EEBFA6DD25D}" srcOrd="2" destOrd="0" presId="urn:microsoft.com/office/officeart/2005/8/layout/process1"/>
    <dgm:cxn modelId="{B560E42C-E370-4946-AFF6-679AC6414D62}" type="presParOf" srcId="{3BAA1766-D4C4-475B-A0CB-C3DEF2A596C4}" destId="{0E79DD40-FE53-49C6-AC75-F02BB3AC75DC}" srcOrd="3" destOrd="0" presId="urn:microsoft.com/office/officeart/2005/8/layout/process1"/>
    <dgm:cxn modelId="{295C34C6-C984-40E7-BC98-5C9737000AA1}" type="presParOf" srcId="{0E79DD40-FE53-49C6-AC75-F02BB3AC75DC}" destId="{40CEBBD6-D1BC-4DC2-B369-2EE18642DA79}" srcOrd="0" destOrd="0" presId="urn:microsoft.com/office/officeart/2005/8/layout/process1"/>
    <dgm:cxn modelId="{C2DFFED0-9EA6-4AFD-9B4A-A6CF147E0337}" type="presParOf" srcId="{3BAA1766-D4C4-475B-A0CB-C3DEF2A596C4}" destId="{D223E3E9-553E-42BB-BF29-3C2C66D02518}" srcOrd="4" destOrd="0" presId="urn:microsoft.com/office/officeart/2005/8/layout/process1"/>
    <dgm:cxn modelId="{9B6BE1BF-A931-463A-8A10-E71CE941FA00}" type="presParOf" srcId="{3BAA1766-D4C4-475B-A0CB-C3DEF2A596C4}" destId="{648100B4-C488-4869-A09A-C4875B345723}" srcOrd="5" destOrd="0" presId="urn:microsoft.com/office/officeart/2005/8/layout/process1"/>
    <dgm:cxn modelId="{89A79A8C-0D17-4C2E-8AF8-5057F64E2EBD}" type="presParOf" srcId="{648100B4-C488-4869-A09A-C4875B345723}" destId="{E95096D4-BFC7-4383-B796-915DB70DDE35}" srcOrd="0" destOrd="0" presId="urn:microsoft.com/office/officeart/2005/8/layout/process1"/>
    <dgm:cxn modelId="{C617FB01-5B22-4867-ABEE-BAD7FBEE9F0E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6BAE9C2-FDA9-4D55-AA06-7A8A18AF8D45}" type="presOf" srcId="{DE73FB5D-D19D-45CF-A5FC-E57318068E06}" destId="{40CEBBD6-D1BC-4DC2-B369-2EE18642DA79}" srcOrd="1" destOrd="0" presId="urn:microsoft.com/office/officeart/2005/8/layout/process1"/>
    <dgm:cxn modelId="{70633DEE-23B0-494B-9D81-463414C8541A}" type="presOf" srcId="{B827FDEB-EC7F-4ABC-AF33-54526AE8629B}" destId="{91AA5A2A-3B84-4E53-88DE-B4D4A7172873}" srcOrd="0" destOrd="0" presId="urn:microsoft.com/office/officeart/2005/8/layout/process1"/>
    <dgm:cxn modelId="{B44419F1-7862-452C-94B1-E7C0D979330F}" type="presOf" srcId="{7223C66A-6BC8-4EFB-BAFF-5FB67DC7249A}" destId="{FCA7F77F-F7D7-4888-A21E-3EEBFA6DD25D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E8C1F04D-BE06-477C-BC4A-732967047A2E}" type="presOf" srcId="{81C02857-3CBE-4C4F-AA57-9E0CC4BE9F5F}" destId="{3BAA1766-D4C4-475B-A0CB-C3DEF2A596C4}" srcOrd="0" destOrd="0" presId="urn:microsoft.com/office/officeart/2005/8/layout/process1"/>
    <dgm:cxn modelId="{E108E434-8086-42E7-8447-EB710427C0F9}" type="presOf" srcId="{CE32CA9F-F6B3-49D1-8B37-26DC51DB0424}" destId="{E65B26E7-4B77-4304-9FBB-E85A747C009C}" srcOrd="1" destOrd="0" presId="urn:microsoft.com/office/officeart/2005/8/layout/process1"/>
    <dgm:cxn modelId="{9E3B88A3-93B9-4210-993F-7C03BA963A2C}" type="presOf" srcId="{CE32CA9F-F6B3-49D1-8B37-26DC51DB0424}" destId="{DA0202DC-9774-4093-9A20-5BB7BA2A7652}" srcOrd="0" destOrd="0" presId="urn:microsoft.com/office/officeart/2005/8/layout/process1"/>
    <dgm:cxn modelId="{BC0B7F3D-0A23-486D-99C4-CD4AEA02077B}" type="presOf" srcId="{9B245CD7-FE85-4DA1-A833-95C55530BE89}" destId="{648100B4-C488-4869-A09A-C4875B345723}" srcOrd="0" destOrd="0" presId="urn:microsoft.com/office/officeart/2005/8/layout/process1"/>
    <dgm:cxn modelId="{85FCFC9C-FBDD-438C-88E6-B3C6BFC517BC}" type="presOf" srcId="{96D4D2C7-B41C-43CF-84CE-7FA26615D799}" destId="{D223E3E9-553E-42BB-BF29-3C2C66D02518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2CBBDDF6-9D67-40E1-A5FC-CEBFC40081F5}" type="presOf" srcId="{49045B10-4499-48F4-9CC3-6B4B03231ECA}" destId="{8423A00D-A2CC-48D6-9C1E-A142403DF69F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E2C8CAC9-3089-439D-9E0B-1EF38B4D0301}" type="presOf" srcId="{9B245CD7-FE85-4DA1-A833-95C55530BE89}" destId="{E95096D4-BFC7-4383-B796-915DB70DDE35}" srcOrd="1" destOrd="0" presId="urn:microsoft.com/office/officeart/2005/8/layout/process1"/>
    <dgm:cxn modelId="{730F338D-1BAE-4A55-A977-4D7212F5BA7D}" type="presOf" srcId="{DE73FB5D-D19D-45CF-A5FC-E57318068E06}" destId="{0E79DD40-FE53-49C6-AC75-F02BB3AC75DC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3C146721-34AA-46AB-86FB-916603F9BE29}" type="presParOf" srcId="{3BAA1766-D4C4-475B-A0CB-C3DEF2A596C4}" destId="{91AA5A2A-3B84-4E53-88DE-B4D4A7172873}" srcOrd="0" destOrd="0" presId="urn:microsoft.com/office/officeart/2005/8/layout/process1"/>
    <dgm:cxn modelId="{F0F3A5FA-11D8-4264-A432-107ECA2D0D3A}" type="presParOf" srcId="{3BAA1766-D4C4-475B-A0CB-C3DEF2A596C4}" destId="{DA0202DC-9774-4093-9A20-5BB7BA2A7652}" srcOrd="1" destOrd="0" presId="urn:microsoft.com/office/officeart/2005/8/layout/process1"/>
    <dgm:cxn modelId="{CF4303D3-0FD8-4AD4-8C92-751DB244D6E5}" type="presParOf" srcId="{DA0202DC-9774-4093-9A20-5BB7BA2A7652}" destId="{E65B26E7-4B77-4304-9FBB-E85A747C009C}" srcOrd="0" destOrd="0" presId="urn:microsoft.com/office/officeart/2005/8/layout/process1"/>
    <dgm:cxn modelId="{D91103E8-2712-4D97-9323-4039BE8A200C}" type="presParOf" srcId="{3BAA1766-D4C4-475B-A0CB-C3DEF2A596C4}" destId="{FCA7F77F-F7D7-4888-A21E-3EEBFA6DD25D}" srcOrd="2" destOrd="0" presId="urn:microsoft.com/office/officeart/2005/8/layout/process1"/>
    <dgm:cxn modelId="{8FA5C175-3D63-4AA8-9589-CCCF12C59927}" type="presParOf" srcId="{3BAA1766-D4C4-475B-A0CB-C3DEF2A596C4}" destId="{0E79DD40-FE53-49C6-AC75-F02BB3AC75DC}" srcOrd="3" destOrd="0" presId="urn:microsoft.com/office/officeart/2005/8/layout/process1"/>
    <dgm:cxn modelId="{CA48D2FD-61E6-4F40-8C3C-36166A50D324}" type="presParOf" srcId="{0E79DD40-FE53-49C6-AC75-F02BB3AC75DC}" destId="{40CEBBD6-D1BC-4DC2-B369-2EE18642DA79}" srcOrd="0" destOrd="0" presId="urn:microsoft.com/office/officeart/2005/8/layout/process1"/>
    <dgm:cxn modelId="{E9C8BA5C-254C-4097-87AE-E672AF6C0F29}" type="presParOf" srcId="{3BAA1766-D4C4-475B-A0CB-C3DEF2A596C4}" destId="{D223E3E9-553E-42BB-BF29-3C2C66D02518}" srcOrd="4" destOrd="0" presId="urn:microsoft.com/office/officeart/2005/8/layout/process1"/>
    <dgm:cxn modelId="{1421CB7F-767D-4B5F-9D6A-20BCDB7D5DA8}" type="presParOf" srcId="{3BAA1766-D4C4-475B-A0CB-C3DEF2A596C4}" destId="{648100B4-C488-4869-A09A-C4875B345723}" srcOrd="5" destOrd="0" presId="urn:microsoft.com/office/officeart/2005/8/layout/process1"/>
    <dgm:cxn modelId="{28FE3F54-F652-4C00-866E-6F663568B95E}" type="presParOf" srcId="{648100B4-C488-4869-A09A-C4875B345723}" destId="{E95096D4-BFC7-4383-B796-915DB70DDE35}" srcOrd="0" destOrd="0" presId="urn:microsoft.com/office/officeart/2005/8/layout/process1"/>
    <dgm:cxn modelId="{0347BF03-651A-4E18-8EF3-09EE7773C483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7DC3258-F610-4C25-AB72-DF8F04CF3508}" type="presOf" srcId="{CE32CA9F-F6B3-49D1-8B37-26DC51DB0424}" destId="{E65B26E7-4B77-4304-9FBB-E85A747C009C}" srcOrd="1" destOrd="0" presId="urn:microsoft.com/office/officeart/2005/8/layout/process1"/>
    <dgm:cxn modelId="{067374D8-5925-459B-9380-94848F57C516}" type="presOf" srcId="{9B245CD7-FE85-4DA1-A833-95C55530BE89}" destId="{648100B4-C488-4869-A09A-C4875B345723}" srcOrd="0" destOrd="0" presId="urn:microsoft.com/office/officeart/2005/8/layout/process1"/>
    <dgm:cxn modelId="{B8B6372E-FB72-406E-ABCF-3CBAFC73192E}" type="presOf" srcId="{7223C66A-6BC8-4EFB-BAFF-5FB67DC7249A}" destId="{FCA7F77F-F7D7-4888-A21E-3EEBFA6DD25D}" srcOrd="0" destOrd="0" presId="urn:microsoft.com/office/officeart/2005/8/layout/process1"/>
    <dgm:cxn modelId="{3EF1BCB1-2C73-4D85-AED5-E665D031D3B0}" type="presOf" srcId="{96D4D2C7-B41C-43CF-84CE-7FA26615D799}" destId="{D223E3E9-553E-42BB-BF29-3C2C66D02518}" srcOrd="0" destOrd="0" presId="urn:microsoft.com/office/officeart/2005/8/layout/process1"/>
    <dgm:cxn modelId="{62D3AAFA-AAC2-4081-AA3B-23A141484B50}" type="presOf" srcId="{DE73FB5D-D19D-45CF-A5FC-E57318068E06}" destId="{40CEBBD6-D1BC-4DC2-B369-2EE18642DA79}" srcOrd="1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38695075-E2FB-4429-914A-61575F93C45A}" type="presOf" srcId="{9B245CD7-FE85-4DA1-A833-95C55530BE89}" destId="{E95096D4-BFC7-4383-B796-915DB70DDE35}" srcOrd="1" destOrd="0" presId="urn:microsoft.com/office/officeart/2005/8/layout/process1"/>
    <dgm:cxn modelId="{6DF0140A-78E7-42CA-B182-FB9A77E3EC29}" type="presOf" srcId="{CE32CA9F-F6B3-49D1-8B37-26DC51DB0424}" destId="{DA0202DC-9774-4093-9A20-5BB7BA2A7652}" srcOrd="0" destOrd="0" presId="urn:microsoft.com/office/officeart/2005/8/layout/process1"/>
    <dgm:cxn modelId="{53E5A48C-E76E-456B-BB63-2BF79BFFBB99}" type="presOf" srcId="{81C02857-3CBE-4C4F-AA57-9E0CC4BE9F5F}" destId="{3BAA1766-D4C4-475B-A0CB-C3DEF2A596C4}" srcOrd="0" destOrd="0" presId="urn:microsoft.com/office/officeart/2005/8/layout/process1"/>
    <dgm:cxn modelId="{BA5C0B30-14FB-4B89-B266-E32353990091}" type="presOf" srcId="{49045B10-4499-48F4-9CC3-6B4B03231ECA}" destId="{8423A00D-A2CC-48D6-9C1E-A142403DF69F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24E5D3FE-E308-454B-BF94-F3BE71DA8B2A}" type="presOf" srcId="{DE73FB5D-D19D-45CF-A5FC-E57318068E06}" destId="{0E79DD40-FE53-49C6-AC75-F02BB3AC75DC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F8CEF793-26F1-4516-B19B-F8F2CA7BC63D}" type="presOf" srcId="{B827FDEB-EC7F-4ABC-AF33-54526AE8629B}" destId="{91AA5A2A-3B84-4E53-88DE-B4D4A7172873}" srcOrd="0" destOrd="0" presId="urn:microsoft.com/office/officeart/2005/8/layout/process1"/>
    <dgm:cxn modelId="{E4BD86E8-94A0-4C17-B1FD-9AE80BDB35F3}" type="presParOf" srcId="{3BAA1766-D4C4-475B-A0CB-C3DEF2A596C4}" destId="{91AA5A2A-3B84-4E53-88DE-B4D4A7172873}" srcOrd="0" destOrd="0" presId="urn:microsoft.com/office/officeart/2005/8/layout/process1"/>
    <dgm:cxn modelId="{728D513C-0B2E-494E-B493-38951D76174C}" type="presParOf" srcId="{3BAA1766-D4C4-475B-A0CB-C3DEF2A596C4}" destId="{DA0202DC-9774-4093-9A20-5BB7BA2A7652}" srcOrd="1" destOrd="0" presId="urn:microsoft.com/office/officeart/2005/8/layout/process1"/>
    <dgm:cxn modelId="{C61458D4-D0EE-4C10-9054-8458477C578F}" type="presParOf" srcId="{DA0202DC-9774-4093-9A20-5BB7BA2A7652}" destId="{E65B26E7-4B77-4304-9FBB-E85A747C009C}" srcOrd="0" destOrd="0" presId="urn:microsoft.com/office/officeart/2005/8/layout/process1"/>
    <dgm:cxn modelId="{517ABA65-0645-4A0F-8427-79C8A1F97F1B}" type="presParOf" srcId="{3BAA1766-D4C4-475B-A0CB-C3DEF2A596C4}" destId="{FCA7F77F-F7D7-4888-A21E-3EEBFA6DD25D}" srcOrd="2" destOrd="0" presId="urn:microsoft.com/office/officeart/2005/8/layout/process1"/>
    <dgm:cxn modelId="{535154A7-3C86-40B0-849A-5DBB842D610C}" type="presParOf" srcId="{3BAA1766-D4C4-475B-A0CB-C3DEF2A596C4}" destId="{0E79DD40-FE53-49C6-AC75-F02BB3AC75DC}" srcOrd="3" destOrd="0" presId="urn:microsoft.com/office/officeart/2005/8/layout/process1"/>
    <dgm:cxn modelId="{43E8ADD5-6C68-43FB-8257-2924EC29B7B8}" type="presParOf" srcId="{0E79DD40-FE53-49C6-AC75-F02BB3AC75DC}" destId="{40CEBBD6-D1BC-4DC2-B369-2EE18642DA79}" srcOrd="0" destOrd="0" presId="urn:microsoft.com/office/officeart/2005/8/layout/process1"/>
    <dgm:cxn modelId="{0A80766B-1237-4910-90A3-2333B014B5C9}" type="presParOf" srcId="{3BAA1766-D4C4-475B-A0CB-C3DEF2A596C4}" destId="{D223E3E9-553E-42BB-BF29-3C2C66D02518}" srcOrd="4" destOrd="0" presId="urn:microsoft.com/office/officeart/2005/8/layout/process1"/>
    <dgm:cxn modelId="{D2A42E81-CD12-451B-99FF-E4A4D9E4CBAC}" type="presParOf" srcId="{3BAA1766-D4C4-475B-A0CB-C3DEF2A596C4}" destId="{648100B4-C488-4869-A09A-C4875B345723}" srcOrd="5" destOrd="0" presId="urn:microsoft.com/office/officeart/2005/8/layout/process1"/>
    <dgm:cxn modelId="{0596B725-B94E-4F51-95EC-ADD764D3026F}" type="presParOf" srcId="{648100B4-C488-4869-A09A-C4875B345723}" destId="{E95096D4-BFC7-4383-B796-915DB70DDE35}" srcOrd="0" destOrd="0" presId="urn:microsoft.com/office/officeart/2005/8/layout/process1"/>
    <dgm:cxn modelId="{11E50A0E-491F-4B87-B1F4-80516B70C9C5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A17C549-4FBF-4E34-B368-104A038326E6}" type="presOf" srcId="{DE73FB5D-D19D-45CF-A5FC-E57318068E06}" destId="{0E79DD40-FE53-49C6-AC75-F02BB3AC75DC}" srcOrd="0" destOrd="0" presId="urn:microsoft.com/office/officeart/2005/8/layout/process1"/>
    <dgm:cxn modelId="{2A8026CD-CDC9-4031-A298-C9A4A86DF7B0}" type="presOf" srcId="{CE32CA9F-F6B3-49D1-8B37-26DC51DB0424}" destId="{DA0202DC-9774-4093-9A20-5BB7BA2A7652}" srcOrd="0" destOrd="0" presId="urn:microsoft.com/office/officeart/2005/8/layout/process1"/>
    <dgm:cxn modelId="{C0A36D76-C555-47C8-8D07-3B0F8AA9D05D}" type="presOf" srcId="{81C02857-3CBE-4C4F-AA57-9E0CC4BE9F5F}" destId="{3BAA1766-D4C4-475B-A0CB-C3DEF2A596C4}" srcOrd="0" destOrd="0" presId="urn:microsoft.com/office/officeart/2005/8/layout/process1"/>
    <dgm:cxn modelId="{14F5E8FE-D1E4-4FEC-8908-CC5089B4D8AB}" type="presOf" srcId="{49045B10-4499-48F4-9CC3-6B4B03231ECA}" destId="{8423A00D-A2CC-48D6-9C1E-A142403DF69F}" srcOrd="0" destOrd="0" presId="urn:microsoft.com/office/officeart/2005/8/layout/process1"/>
    <dgm:cxn modelId="{A392239E-A8E4-4BAC-94E7-87B9F5299569}" type="presOf" srcId="{9B245CD7-FE85-4DA1-A833-95C55530BE89}" destId="{648100B4-C488-4869-A09A-C4875B345723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FC4FE2C0-F018-4BEE-B6C9-2E3DFFD85C39}" type="presOf" srcId="{9B245CD7-FE85-4DA1-A833-95C55530BE89}" destId="{E95096D4-BFC7-4383-B796-915DB70DDE35}" srcOrd="1" destOrd="0" presId="urn:microsoft.com/office/officeart/2005/8/layout/process1"/>
    <dgm:cxn modelId="{7336E2E7-BBCF-4DC7-B375-321F7C63181C}" type="presOf" srcId="{CE32CA9F-F6B3-49D1-8B37-26DC51DB0424}" destId="{E65B26E7-4B77-4304-9FBB-E85A747C009C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44E42AC-CDAB-4048-A32A-19986AA4D6F4}" type="presOf" srcId="{7223C66A-6BC8-4EFB-BAFF-5FB67DC7249A}" destId="{FCA7F77F-F7D7-4888-A21E-3EEBFA6DD25D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662514DF-0ADB-4C1C-AECE-05AA6AF5CB51}" type="presOf" srcId="{DE73FB5D-D19D-45CF-A5FC-E57318068E06}" destId="{40CEBBD6-D1BC-4DC2-B369-2EE18642DA79}" srcOrd="1" destOrd="0" presId="urn:microsoft.com/office/officeart/2005/8/layout/process1"/>
    <dgm:cxn modelId="{E6D4A317-7703-4850-8F03-001D48DC90C5}" type="presOf" srcId="{96D4D2C7-B41C-43CF-84CE-7FA26615D799}" destId="{D223E3E9-553E-42BB-BF29-3C2C66D02518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F8241CDA-081D-4AB1-8CE3-10437F0FFDDF}" type="presOf" srcId="{B827FDEB-EC7F-4ABC-AF33-54526AE8629B}" destId="{91AA5A2A-3B84-4E53-88DE-B4D4A7172873}" srcOrd="0" destOrd="0" presId="urn:microsoft.com/office/officeart/2005/8/layout/process1"/>
    <dgm:cxn modelId="{009950D9-ABF4-498F-95FC-5BBB9907184B}" type="presParOf" srcId="{3BAA1766-D4C4-475B-A0CB-C3DEF2A596C4}" destId="{91AA5A2A-3B84-4E53-88DE-B4D4A7172873}" srcOrd="0" destOrd="0" presId="urn:microsoft.com/office/officeart/2005/8/layout/process1"/>
    <dgm:cxn modelId="{BC734905-7D9C-4322-996A-A1DB04D5CC65}" type="presParOf" srcId="{3BAA1766-D4C4-475B-A0CB-C3DEF2A596C4}" destId="{DA0202DC-9774-4093-9A20-5BB7BA2A7652}" srcOrd="1" destOrd="0" presId="urn:microsoft.com/office/officeart/2005/8/layout/process1"/>
    <dgm:cxn modelId="{66B1000F-3E1E-45DA-B7D8-B67EC28A3FEB}" type="presParOf" srcId="{DA0202DC-9774-4093-9A20-5BB7BA2A7652}" destId="{E65B26E7-4B77-4304-9FBB-E85A747C009C}" srcOrd="0" destOrd="0" presId="urn:microsoft.com/office/officeart/2005/8/layout/process1"/>
    <dgm:cxn modelId="{F8C0AF34-6688-4031-9954-26B87D321562}" type="presParOf" srcId="{3BAA1766-D4C4-475B-A0CB-C3DEF2A596C4}" destId="{FCA7F77F-F7D7-4888-A21E-3EEBFA6DD25D}" srcOrd="2" destOrd="0" presId="urn:microsoft.com/office/officeart/2005/8/layout/process1"/>
    <dgm:cxn modelId="{52AB1AAC-2760-4CBA-BB7C-0BC5F4769645}" type="presParOf" srcId="{3BAA1766-D4C4-475B-A0CB-C3DEF2A596C4}" destId="{0E79DD40-FE53-49C6-AC75-F02BB3AC75DC}" srcOrd="3" destOrd="0" presId="urn:microsoft.com/office/officeart/2005/8/layout/process1"/>
    <dgm:cxn modelId="{AD5C6FDE-8E5F-4D4E-A003-E4C31575E37E}" type="presParOf" srcId="{0E79DD40-FE53-49C6-AC75-F02BB3AC75DC}" destId="{40CEBBD6-D1BC-4DC2-B369-2EE18642DA79}" srcOrd="0" destOrd="0" presId="urn:microsoft.com/office/officeart/2005/8/layout/process1"/>
    <dgm:cxn modelId="{7BEFBD30-5264-4982-99FD-7601FBCB84CF}" type="presParOf" srcId="{3BAA1766-D4C4-475B-A0CB-C3DEF2A596C4}" destId="{D223E3E9-553E-42BB-BF29-3C2C66D02518}" srcOrd="4" destOrd="0" presId="urn:microsoft.com/office/officeart/2005/8/layout/process1"/>
    <dgm:cxn modelId="{94A50620-B95C-4DD3-ADC9-AA17602A8FD3}" type="presParOf" srcId="{3BAA1766-D4C4-475B-A0CB-C3DEF2A596C4}" destId="{648100B4-C488-4869-A09A-C4875B345723}" srcOrd="5" destOrd="0" presId="urn:microsoft.com/office/officeart/2005/8/layout/process1"/>
    <dgm:cxn modelId="{FADDB7A0-B300-4CD2-A08C-C15ECC466F5C}" type="presParOf" srcId="{648100B4-C488-4869-A09A-C4875B345723}" destId="{E95096D4-BFC7-4383-B796-915DB70DDE35}" srcOrd="0" destOrd="0" presId="urn:microsoft.com/office/officeart/2005/8/layout/process1"/>
    <dgm:cxn modelId="{EB98DFE0-0AD1-4788-89D3-BF2DB8AD1455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BDC205A-AEE5-46A6-AD25-BEE87B966D07}" type="presOf" srcId="{9B245CD7-FE85-4DA1-A833-95C55530BE89}" destId="{648100B4-C488-4869-A09A-C4875B345723}" srcOrd="0" destOrd="0" presId="urn:microsoft.com/office/officeart/2005/8/layout/process1"/>
    <dgm:cxn modelId="{BB321E1B-B1F8-4AF8-BC6B-EAC88B0121B7}" type="presOf" srcId="{9B245CD7-FE85-4DA1-A833-95C55530BE89}" destId="{E95096D4-BFC7-4383-B796-915DB70DDE35}" srcOrd="1" destOrd="0" presId="urn:microsoft.com/office/officeart/2005/8/layout/process1"/>
    <dgm:cxn modelId="{6BF1D646-FB6D-41BF-BC8E-8DCBCF1F0800}" type="presOf" srcId="{DE73FB5D-D19D-45CF-A5FC-E57318068E06}" destId="{0E79DD40-FE53-49C6-AC75-F02BB3AC75DC}" srcOrd="0" destOrd="0" presId="urn:microsoft.com/office/officeart/2005/8/layout/process1"/>
    <dgm:cxn modelId="{7BCF53CB-C3AD-451E-8349-50AE0C60787B}" type="presOf" srcId="{DE73FB5D-D19D-45CF-A5FC-E57318068E06}" destId="{40CEBBD6-D1BC-4DC2-B369-2EE18642DA79}" srcOrd="1" destOrd="0" presId="urn:microsoft.com/office/officeart/2005/8/layout/process1"/>
    <dgm:cxn modelId="{02084F9C-59A3-45B5-B29D-BC3A02734825}" type="presOf" srcId="{CE32CA9F-F6B3-49D1-8B37-26DC51DB0424}" destId="{DA0202DC-9774-4093-9A20-5BB7BA2A7652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C28C0AFF-C978-40B4-9C31-A139BF3374B3}" type="presOf" srcId="{81C02857-3CBE-4C4F-AA57-9E0CC4BE9F5F}" destId="{3BAA1766-D4C4-475B-A0CB-C3DEF2A596C4}" srcOrd="0" destOrd="0" presId="urn:microsoft.com/office/officeart/2005/8/layout/process1"/>
    <dgm:cxn modelId="{1DFB8EDD-A8AA-48D0-8BF0-C2B19445FDDA}" type="presOf" srcId="{49045B10-4499-48F4-9CC3-6B4B03231ECA}" destId="{8423A00D-A2CC-48D6-9C1E-A142403DF69F}" srcOrd="0" destOrd="0" presId="urn:microsoft.com/office/officeart/2005/8/layout/process1"/>
    <dgm:cxn modelId="{584BB83F-5697-42E2-B640-16689CC07B38}" type="presOf" srcId="{7223C66A-6BC8-4EFB-BAFF-5FB67DC7249A}" destId="{FCA7F77F-F7D7-4888-A21E-3EEBFA6DD25D}" srcOrd="0" destOrd="0" presId="urn:microsoft.com/office/officeart/2005/8/layout/process1"/>
    <dgm:cxn modelId="{19608A73-7583-423E-AAEB-548563DBBA17}" type="presOf" srcId="{B827FDEB-EC7F-4ABC-AF33-54526AE8629B}" destId="{91AA5A2A-3B84-4E53-88DE-B4D4A7172873}" srcOrd="0" destOrd="0" presId="urn:microsoft.com/office/officeart/2005/8/layout/process1"/>
    <dgm:cxn modelId="{12D4A7AC-D361-4218-8474-AFFE117C2358}" type="presOf" srcId="{CE32CA9F-F6B3-49D1-8B37-26DC51DB0424}" destId="{E65B26E7-4B77-4304-9FBB-E85A747C009C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12730F5C-FEB3-4DE1-8DAC-824F137200E6}" type="presOf" srcId="{96D4D2C7-B41C-43CF-84CE-7FA26615D799}" destId="{D223E3E9-553E-42BB-BF29-3C2C66D02518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591A1F02-FB42-4A05-A972-23D3FA21A184}" type="presParOf" srcId="{3BAA1766-D4C4-475B-A0CB-C3DEF2A596C4}" destId="{91AA5A2A-3B84-4E53-88DE-B4D4A7172873}" srcOrd="0" destOrd="0" presId="urn:microsoft.com/office/officeart/2005/8/layout/process1"/>
    <dgm:cxn modelId="{87E76802-3797-4EBE-8B6F-3FEAD7A72928}" type="presParOf" srcId="{3BAA1766-D4C4-475B-A0CB-C3DEF2A596C4}" destId="{DA0202DC-9774-4093-9A20-5BB7BA2A7652}" srcOrd="1" destOrd="0" presId="urn:microsoft.com/office/officeart/2005/8/layout/process1"/>
    <dgm:cxn modelId="{B050D0E8-5534-4364-B7B8-7305ACE1D9A6}" type="presParOf" srcId="{DA0202DC-9774-4093-9A20-5BB7BA2A7652}" destId="{E65B26E7-4B77-4304-9FBB-E85A747C009C}" srcOrd="0" destOrd="0" presId="urn:microsoft.com/office/officeart/2005/8/layout/process1"/>
    <dgm:cxn modelId="{88F6AD83-2D8B-4957-B7E3-4EF36B1627A8}" type="presParOf" srcId="{3BAA1766-D4C4-475B-A0CB-C3DEF2A596C4}" destId="{FCA7F77F-F7D7-4888-A21E-3EEBFA6DD25D}" srcOrd="2" destOrd="0" presId="urn:microsoft.com/office/officeart/2005/8/layout/process1"/>
    <dgm:cxn modelId="{D77253FD-C29D-4AEA-9EFE-4DC925ECB28D}" type="presParOf" srcId="{3BAA1766-D4C4-475B-A0CB-C3DEF2A596C4}" destId="{0E79DD40-FE53-49C6-AC75-F02BB3AC75DC}" srcOrd="3" destOrd="0" presId="urn:microsoft.com/office/officeart/2005/8/layout/process1"/>
    <dgm:cxn modelId="{7967D794-315F-454D-A571-78913BA30F16}" type="presParOf" srcId="{0E79DD40-FE53-49C6-AC75-F02BB3AC75DC}" destId="{40CEBBD6-D1BC-4DC2-B369-2EE18642DA79}" srcOrd="0" destOrd="0" presId="urn:microsoft.com/office/officeart/2005/8/layout/process1"/>
    <dgm:cxn modelId="{9C0064E2-95B0-41CD-BBE5-43174F338643}" type="presParOf" srcId="{3BAA1766-D4C4-475B-A0CB-C3DEF2A596C4}" destId="{D223E3E9-553E-42BB-BF29-3C2C66D02518}" srcOrd="4" destOrd="0" presId="urn:microsoft.com/office/officeart/2005/8/layout/process1"/>
    <dgm:cxn modelId="{E2CC3B13-C8A2-4DA0-AB75-3B632DF20D82}" type="presParOf" srcId="{3BAA1766-D4C4-475B-A0CB-C3DEF2A596C4}" destId="{648100B4-C488-4869-A09A-C4875B345723}" srcOrd="5" destOrd="0" presId="urn:microsoft.com/office/officeart/2005/8/layout/process1"/>
    <dgm:cxn modelId="{B3E40611-E49C-4129-8BCE-A11B24F2F9A5}" type="presParOf" srcId="{648100B4-C488-4869-A09A-C4875B345723}" destId="{E95096D4-BFC7-4383-B796-915DB70DDE35}" srcOrd="0" destOrd="0" presId="urn:microsoft.com/office/officeart/2005/8/layout/process1"/>
    <dgm:cxn modelId="{74B673D2-D996-4B16-B136-F84FBB116D16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/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F0E9C15-0B99-4786-859B-02F592FDD800}" type="presOf" srcId="{DE73FB5D-D19D-45CF-A5FC-E57318068E06}" destId="{0E79DD40-FE53-49C6-AC75-F02BB3AC75DC}" srcOrd="0" destOrd="0" presId="urn:microsoft.com/office/officeart/2005/8/layout/process1"/>
    <dgm:cxn modelId="{F4FF7E4B-DBA8-48D5-A1D3-9D0BD6A865DF}" type="presOf" srcId="{96D4D2C7-B41C-43CF-84CE-7FA26615D799}" destId="{D223E3E9-553E-42BB-BF29-3C2C66D02518}" srcOrd="0" destOrd="0" presId="urn:microsoft.com/office/officeart/2005/8/layout/process1"/>
    <dgm:cxn modelId="{2F9B7887-0810-4E45-83C1-EBC265B957BF}" type="presOf" srcId="{7223C66A-6BC8-4EFB-BAFF-5FB67DC7249A}" destId="{FCA7F77F-F7D7-4888-A21E-3EEBFA6DD25D}" srcOrd="0" destOrd="0" presId="urn:microsoft.com/office/officeart/2005/8/layout/process1"/>
    <dgm:cxn modelId="{A36E6D15-F9B6-41A1-A66B-801016DBC19E}" type="presOf" srcId="{CE32CA9F-F6B3-49D1-8B37-26DC51DB0424}" destId="{E65B26E7-4B77-4304-9FBB-E85A747C009C}" srcOrd="1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CE2199CB-242C-4163-A8F9-4E6B4941EE3C}" type="presOf" srcId="{9B245CD7-FE85-4DA1-A833-95C55530BE89}" destId="{648100B4-C488-4869-A09A-C4875B345723}" srcOrd="0" destOrd="0" presId="urn:microsoft.com/office/officeart/2005/8/layout/process1"/>
    <dgm:cxn modelId="{CAD8587E-8080-4367-8F90-C46994DC61DF}" type="presOf" srcId="{CE32CA9F-F6B3-49D1-8B37-26DC51DB0424}" destId="{DA0202DC-9774-4093-9A20-5BB7BA2A7652}" srcOrd="0" destOrd="0" presId="urn:microsoft.com/office/officeart/2005/8/layout/process1"/>
    <dgm:cxn modelId="{73444FB5-00D7-4725-A19C-90AAE2A4CEE5}" type="presOf" srcId="{DE73FB5D-D19D-45CF-A5FC-E57318068E06}" destId="{40CEBBD6-D1BC-4DC2-B369-2EE18642DA79}" srcOrd="1" destOrd="0" presId="urn:microsoft.com/office/officeart/2005/8/layout/process1"/>
    <dgm:cxn modelId="{7FCF4380-B561-431C-A2F2-55ED6B1780D4}" type="presOf" srcId="{9B245CD7-FE85-4DA1-A833-95C55530BE89}" destId="{E95096D4-BFC7-4383-B796-915DB70DDE35}" srcOrd="1" destOrd="0" presId="urn:microsoft.com/office/officeart/2005/8/layout/process1"/>
    <dgm:cxn modelId="{AC3457A1-776D-4C5F-A17F-6A68B5F47559}" type="presOf" srcId="{81C02857-3CBE-4C4F-AA57-9E0CC4BE9F5F}" destId="{3BAA1766-D4C4-475B-A0CB-C3DEF2A596C4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6B35C06E-7CDB-4233-9AE9-F606B985685D}" type="presOf" srcId="{49045B10-4499-48F4-9CC3-6B4B03231ECA}" destId="{8423A00D-A2CC-48D6-9C1E-A142403DF69F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D6AA2772-4842-42B5-A74D-C31FBBE21FC3}" type="presOf" srcId="{B827FDEB-EC7F-4ABC-AF33-54526AE8629B}" destId="{91AA5A2A-3B84-4E53-88DE-B4D4A7172873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897ED787-49FB-4C44-8E68-8F7018D59289}" type="presParOf" srcId="{3BAA1766-D4C4-475B-A0CB-C3DEF2A596C4}" destId="{91AA5A2A-3B84-4E53-88DE-B4D4A7172873}" srcOrd="0" destOrd="0" presId="urn:microsoft.com/office/officeart/2005/8/layout/process1"/>
    <dgm:cxn modelId="{28FD77C8-E154-4C36-B737-AFC45DD0C0EE}" type="presParOf" srcId="{3BAA1766-D4C4-475B-A0CB-C3DEF2A596C4}" destId="{DA0202DC-9774-4093-9A20-5BB7BA2A7652}" srcOrd="1" destOrd="0" presId="urn:microsoft.com/office/officeart/2005/8/layout/process1"/>
    <dgm:cxn modelId="{345D568F-9B27-44F9-8113-5AD541AD1044}" type="presParOf" srcId="{DA0202DC-9774-4093-9A20-5BB7BA2A7652}" destId="{E65B26E7-4B77-4304-9FBB-E85A747C009C}" srcOrd="0" destOrd="0" presId="urn:microsoft.com/office/officeart/2005/8/layout/process1"/>
    <dgm:cxn modelId="{18E690E7-81D8-4318-9938-D5A14E13A69E}" type="presParOf" srcId="{3BAA1766-D4C4-475B-A0CB-C3DEF2A596C4}" destId="{FCA7F77F-F7D7-4888-A21E-3EEBFA6DD25D}" srcOrd="2" destOrd="0" presId="urn:microsoft.com/office/officeart/2005/8/layout/process1"/>
    <dgm:cxn modelId="{AC65D638-0F47-4F95-8112-13300E8582E2}" type="presParOf" srcId="{3BAA1766-D4C4-475B-A0CB-C3DEF2A596C4}" destId="{0E79DD40-FE53-49C6-AC75-F02BB3AC75DC}" srcOrd="3" destOrd="0" presId="urn:microsoft.com/office/officeart/2005/8/layout/process1"/>
    <dgm:cxn modelId="{3990FBC3-7A50-489B-AD8B-D9AB321C3D8F}" type="presParOf" srcId="{0E79DD40-FE53-49C6-AC75-F02BB3AC75DC}" destId="{40CEBBD6-D1BC-4DC2-B369-2EE18642DA79}" srcOrd="0" destOrd="0" presId="urn:microsoft.com/office/officeart/2005/8/layout/process1"/>
    <dgm:cxn modelId="{4A8F50BD-C17F-4BBB-B083-E78AE891C763}" type="presParOf" srcId="{3BAA1766-D4C4-475B-A0CB-C3DEF2A596C4}" destId="{D223E3E9-553E-42BB-BF29-3C2C66D02518}" srcOrd="4" destOrd="0" presId="urn:microsoft.com/office/officeart/2005/8/layout/process1"/>
    <dgm:cxn modelId="{E506B862-BCAD-4388-8447-22F579C45F85}" type="presParOf" srcId="{3BAA1766-D4C4-475B-A0CB-C3DEF2A596C4}" destId="{648100B4-C488-4869-A09A-C4875B345723}" srcOrd="5" destOrd="0" presId="urn:microsoft.com/office/officeart/2005/8/layout/process1"/>
    <dgm:cxn modelId="{4E4E3B1B-B765-4A68-BDB7-F27607CD2B13}" type="presParOf" srcId="{648100B4-C488-4869-A09A-C4875B345723}" destId="{E95096D4-BFC7-4383-B796-915DB70DDE35}" srcOrd="0" destOrd="0" presId="urn:microsoft.com/office/officeart/2005/8/layout/process1"/>
    <dgm:cxn modelId="{B6955BFB-719D-43CB-B186-27D473FD9F02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D388810-D303-4D9A-B986-F4D97DFE0F4A}" type="presOf" srcId="{7223C66A-6BC8-4EFB-BAFF-5FB67DC7249A}" destId="{FCA7F77F-F7D7-4888-A21E-3EEBFA6DD25D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29EC0755-E758-4D7D-B5DC-F50CC28E9E30}" type="presOf" srcId="{81C02857-3CBE-4C4F-AA57-9E0CC4BE9F5F}" destId="{3BAA1766-D4C4-475B-A0CB-C3DEF2A596C4}" srcOrd="0" destOrd="0" presId="urn:microsoft.com/office/officeart/2005/8/layout/process1"/>
    <dgm:cxn modelId="{6EA2998F-EA78-430B-B3D8-479494104621}" type="presOf" srcId="{CE32CA9F-F6B3-49D1-8B37-26DC51DB0424}" destId="{E65B26E7-4B77-4304-9FBB-E85A747C009C}" srcOrd="1" destOrd="0" presId="urn:microsoft.com/office/officeart/2005/8/layout/process1"/>
    <dgm:cxn modelId="{D227EDEC-CB9D-444C-BD69-023C315B984B}" type="presOf" srcId="{CE32CA9F-F6B3-49D1-8B37-26DC51DB0424}" destId="{DA0202DC-9774-4093-9A20-5BB7BA2A7652}" srcOrd="0" destOrd="0" presId="urn:microsoft.com/office/officeart/2005/8/layout/process1"/>
    <dgm:cxn modelId="{1D8A58E2-17E2-43FC-85A9-2A8F56546270}" type="presOf" srcId="{96D4D2C7-B41C-43CF-84CE-7FA26615D799}" destId="{D223E3E9-553E-42BB-BF29-3C2C66D02518}" srcOrd="0" destOrd="0" presId="urn:microsoft.com/office/officeart/2005/8/layout/process1"/>
    <dgm:cxn modelId="{5F081FA4-E816-40F3-97DF-7020CE759662}" type="presOf" srcId="{DE73FB5D-D19D-45CF-A5FC-E57318068E06}" destId="{0E79DD40-FE53-49C6-AC75-F02BB3AC75DC}" srcOrd="0" destOrd="0" presId="urn:microsoft.com/office/officeart/2005/8/layout/process1"/>
    <dgm:cxn modelId="{6978CBC4-F46B-4644-8C2B-C9BC9AF53C2A}" type="presOf" srcId="{49045B10-4499-48F4-9CC3-6B4B03231ECA}" destId="{8423A00D-A2CC-48D6-9C1E-A142403DF69F}" srcOrd="0" destOrd="0" presId="urn:microsoft.com/office/officeart/2005/8/layout/process1"/>
    <dgm:cxn modelId="{5D14F243-968B-45E1-B90B-F51AF8DAC9E9}" type="presOf" srcId="{9B245CD7-FE85-4DA1-A833-95C55530BE89}" destId="{E95096D4-BFC7-4383-B796-915DB70DDE35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1508902B-B178-4B26-AF8C-E98EEA46D0F0}" type="presOf" srcId="{9B245CD7-FE85-4DA1-A833-95C55530BE89}" destId="{648100B4-C488-4869-A09A-C4875B345723}" srcOrd="0" destOrd="0" presId="urn:microsoft.com/office/officeart/2005/8/layout/process1"/>
    <dgm:cxn modelId="{15907553-051C-48B0-A271-999F12F23576}" type="presOf" srcId="{DE73FB5D-D19D-45CF-A5FC-E57318068E06}" destId="{40CEBBD6-D1BC-4DC2-B369-2EE18642DA79}" srcOrd="1" destOrd="0" presId="urn:microsoft.com/office/officeart/2005/8/layout/process1"/>
    <dgm:cxn modelId="{3B57C03B-B574-4CFA-B06F-33616632613A}" type="presOf" srcId="{B827FDEB-EC7F-4ABC-AF33-54526AE8629B}" destId="{91AA5A2A-3B84-4E53-88DE-B4D4A7172873}" srcOrd="0" destOrd="0" presId="urn:microsoft.com/office/officeart/2005/8/layout/process1"/>
    <dgm:cxn modelId="{3126A2E1-8F9D-4622-B629-CD055F033008}" type="presParOf" srcId="{3BAA1766-D4C4-475B-A0CB-C3DEF2A596C4}" destId="{91AA5A2A-3B84-4E53-88DE-B4D4A7172873}" srcOrd="0" destOrd="0" presId="urn:microsoft.com/office/officeart/2005/8/layout/process1"/>
    <dgm:cxn modelId="{409FA356-A52F-4B3A-8A79-010271BB8F06}" type="presParOf" srcId="{3BAA1766-D4C4-475B-A0CB-C3DEF2A596C4}" destId="{DA0202DC-9774-4093-9A20-5BB7BA2A7652}" srcOrd="1" destOrd="0" presId="urn:microsoft.com/office/officeart/2005/8/layout/process1"/>
    <dgm:cxn modelId="{3DB34D90-07B3-448A-83EB-CE64344DBE0E}" type="presParOf" srcId="{DA0202DC-9774-4093-9A20-5BB7BA2A7652}" destId="{E65B26E7-4B77-4304-9FBB-E85A747C009C}" srcOrd="0" destOrd="0" presId="urn:microsoft.com/office/officeart/2005/8/layout/process1"/>
    <dgm:cxn modelId="{D6119FB4-84B4-4C53-B095-E5F42CC273A9}" type="presParOf" srcId="{3BAA1766-D4C4-475B-A0CB-C3DEF2A596C4}" destId="{FCA7F77F-F7D7-4888-A21E-3EEBFA6DD25D}" srcOrd="2" destOrd="0" presId="urn:microsoft.com/office/officeart/2005/8/layout/process1"/>
    <dgm:cxn modelId="{F03A4734-AA1D-4843-9647-5A1A7FA8ABFE}" type="presParOf" srcId="{3BAA1766-D4C4-475B-A0CB-C3DEF2A596C4}" destId="{0E79DD40-FE53-49C6-AC75-F02BB3AC75DC}" srcOrd="3" destOrd="0" presId="urn:microsoft.com/office/officeart/2005/8/layout/process1"/>
    <dgm:cxn modelId="{74BD6892-93D7-4314-9BC5-C11CAE90BCCE}" type="presParOf" srcId="{0E79DD40-FE53-49C6-AC75-F02BB3AC75DC}" destId="{40CEBBD6-D1BC-4DC2-B369-2EE18642DA79}" srcOrd="0" destOrd="0" presId="urn:microsoft.com/office/officeart/2005/8/layout/process1"/>
    <dgm:cxn modelId="{C9429FE1-E5EF-4C99-984E-82D8B835DFEB}" type="presParOf" srcId="{3BAA1766-D4C4-475B-A0CB-C3DEF2A596C4}" destId="{D223E3E9-553E-42BB-BF29-3C2C66D02518}" srcOrd="4" destOrd="0" presId="urn:microsoft.com/office/officeart/2005/8/layout/process1"/>
    <dgm:cxn modelId="{FFE2588B-9B33-478C-A61F-5527DE00A580}" type="presParOf" srcId="{3BAA1766-D4C4-475B-A0CB-C3DEF2A596C4}" destId="{648100B4-C488-4869-A09A-C4875B345723}" srcOrd="5" destOrd="0" presId="urn:microsoft.com/office/officeart/2005/8/layout/process1"/>
    <dgm:cxn modelId="{D95F88F5-B57E-4DC8-9D56-704EA0CE83C9}" type="presParOf" srcId="{648100B4-C488-4869-A09A-C4875B345723}" destId="{E95096D4-BFC7-4383-B796-915DB70DDE35}" srcOrd="0" destOrd="0" presId="urn:microsoft.com/office/officeart/2005/8/layout/process1"/>
    <dgm:cxn modelId="{3819CE89-2190-444F-9D5D-F2A359BF4CB9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B8FDBAB-28C7-43E6-9A1F-DCCFA98A4337}" type="presOf" srcId="{DE73FB5D-D19D-45CF-A5FC-E57318068E06}" destId="{0E79DD40-FE53-49C6-AC75-F02BB3AC75DC}" srcOrd="0" destOrd="0" presId="urn:microsoft.com/office/officeart/2005/8/layout/process1"/>
    <dgm:cxn modelId="{32EED735-FAAE-4B49-892C-3DD05F8A4667}" type="presOf" srcId="{B827FDEB-EC7F-4ABC-AF33-54526AE8629B}" destId="{91AA5A2A-3B84-4E53-88DE-B4D4A7172873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37EC51EA-5805-4734-9B09-56644FC15951}" type="presOf" srcId="{DE73FB5D-D19D-45CF-A5FC-E57318068E06}" destId="{40CEBBD6-D1BC-4DC2-B369-2EE18642DA79}" srcOrd="1" destOrd="0" presId="urn:microsoft.com/office/officeart/2005/8/layout/process1"/>
    <dgm:cxn modelId="{E39036F7-E0BC-4917-BB7B-DAC56D54847F}" type="presOf" srcId="{49045B10-4499-48F4-9CC3-6B4B03231ECA}" destId="{8423A00D-A2CC-48D6-9C1E-A142403DF69F}" srcOrd="0" destOrd="0" presId="urn:microsoft.com/office/officeart/2005/8/layout/process1"/>
    <dgm:cxn modelId="{BB5DA3B3-AF7B-42CF-8F72-4ABF5420827E}" type="presOf" srcId="{96D4D2C7-B41C-43CF-84CE-7FA26615D799}" destId="{D223E3E9-553E-42BB-BF29-3C2C66D02518}" srcOrd="0" destOrd="0" presId="urn:microsoft.com/office/officeart/2005/8/layout/process1"/>
    <dgm:cxn modelId="{106DF218-4197-4816-AF45-52D9994F3BDB}" type="presOf" srcId="{CE32CA9F-F6B3-49D1-8B37-26DC51DB0424}" destId="{E65B26E7-4B77-4304-9FBB-E85A747C009C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442D4565-776F-4A0A-84CA-EE12ABC3E4C2}" type="presOf" srcId="{7223C66A-6BC8-4EFB-BAFF-5FB67DC7249A}" destId="{FCA7F77F-F7D7-4888-A21E-3EEBFA6DD25D}" srcOrd="0" destOrd="0" presId="urn:microsoft.com/office/officeart/2005/8/layout/process1"/>
    <dgm:cxn modelId="{8985F509-C5CF-408F-9874-6D1D06AF8333}" type="presOf" srcId="{9B245CD7-FE85-4DA1-A833-95C55530BE89}" destId="{E95096D4-BFC7-4383-B796-915DB70DDE35}" srcOrd="1" destOrd="0" presId="urn:microsoft.com/office/officeart/2005/8/layout/process1"/>
    <dgm:cxn modelId="{FDC6E8DF-393B-4A83-9A3E-A10D95199F8E}" type="presOf" srcId="{9B245CD7-FE85-4DA1-A833-95C55530BE89}" destId="{648100B4-C488-4869-A09A-C4875B345723}" srcOrd="0" destOrd="0" presId="urn:microsoft.com/office/officeart/2005/8/layout/process1"/>
    <dgm:cxn modelId="{427357EB-791B-4B81-A6BA-EA9F7A2506DC}" type="presOf" srcId="{CE32CA9F-F6B3-49D1-8B37-26DC51DB0424}" destId="{DA0202DC-9774-4093-9A20-5BB7BA2A7652}" srcOrd="0" destOrd="0" presId="urn:microsoft.com/office/officeart/2005/8/layout/process1"/>
    <dgm:cxn modelId="{79290E09-3D56-4836-AA8C-A9E29F2CFF38}" type="presOf" srcId="{81C02857-3CBE-4C4F-AA57-9E0CC4BE9F5F}" destId="{3BAA1766-D4C4-475B-A0CB-C3DEF2A596C4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7CA33D32-1177-4541-AF97-69AC988D916B}" type="presParOf" srcId="{3BAA1766-D4C4-475B-A0CB-C3DEF2A596C4}" destId="{91AA5A2A-3B84-4E53-88DE-B4D4A7172873}" srcOrd="0" destOrd="0" presId="urn:microsoft.com/office/officeart/2005/8/layout/process1"/>
    <dgm:cxn modelId="{5C0CF39D-B24E-435D-BE42-73B510DB3ADB}" type="presParOf" srcId="{3BAA1766-D4C4-475B-A0CB-C3DEF2A596C4}" destId="{DA0202DC-9774-4093-9A20-5BB7BA2A7652}" srcOrd="1" destOrd="0" presId="urn:microsoft.com/office/officeart/2005/8/layout/process1"/>
    <dgm:cxn modelId="{864618FA-CF0F-4AE4-B85E-B95B4193B6D8}" type="presParOf" srcId="{DA0202DC-9774-4093-9A20-5BB7BA2A7652}" destId="{E65B26E7-4B77-4304-9FBB-E85A747C009C}" srcOrd="0" destOrd="0" presId="urn:microsoft.com/office/officeart/2005/8/layout/process1"/>
    <dgm:cxn modelId="{6055EF5F-62E3-4478-A617-25D5A8AFC7DE}" type="presParOf" srcId="{3BAA1766-D4C4-475B-A0CB-C3DEF2A596C4}" destId="{FCA7F77F-F7D7-4888-A21E-3EEBFA6DD25D}" srcOrd="2" destOrd="0" presId="urn:microsoft.com/office/officeart/2005/8/layout/process1"/>
    <dgm:cxn modelId="{385FF87E-E62E-472F-8888-8525B08EF3EA}" type="presParOf" srcId="{3BAA1766-D4C4-475B-A0CB-C3DEF2A596C4}" destId="{0E79DD40-FE53-49C6-AC75-F02BB3AC75DC}" srcOrd="3" destOrd="0" presId="urn:microsoft.com/office/officeart/2005/8/layout/process1"/>
    <dgm:cxn modelId="{0234E5F8-0214-4A12-B61D-40A4AC0AC498}" type="presParOf" srcId="{0E79DD40-FE53-49C6-AC75-F02BB3AC75DC}" destId="{40CEBBD6-D1BC-4DC2-B369-2EE18642DA79}" srcOrd="0" destOrd="0" presId="urn:microsoft.com/office/officeart/2005/8/layout/process1"/>
    <dgm:cxn modelId="{D3BE0A77-530C-4D6D-B0C8-6E4E3394D81E}" type="presParOf" srcId="{3BAA1766-D4C4-475B-A0CB-C3DEF2A596C4}" destId="{D223E3E9-553E-42BB-BF29-3C2C66D02518}" srcOrd="4" destOrd="0" presId="urn:microsoft.com/office/officeart/2005/8/layout/process1"/>
    <dgm:cxn modelId="{C0DB86EA-118A-49A2-981A-371EFDDF6454}" type="presParOf" srcId="{3BAA1766-D4C4-475B-A0CB-C3DEF2A596C4}" destId="{648100B4-C488-4869-A09A-C4875B345723}" srcOrd="5" destOrd="0" presId="urn:microsoft.com/office/officeart/2005/8/layout/process1"/>
    <dgm:cxn modelId="{7EB0FBC6-AA9A-49B6-B632-B4355C72245A}" type="presParOf" srcId="{648100B4-C488-4869-A09A-C4875B345723}" destId="{E95096D4-BFC7-4383-B796-915DB70DDE35}" srcOrd="0" destOrd="0" presId="urn:microsoft.com/office/officeart/2005/8/layout/process1"/>
    <dgm:cxn modelId="{5345CC95-3958-4812-945A-C91EE414E4A8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1D18A87-D24C-954B-BC99-06318F3C3B0B}" type="presOf" srcId="{DE73FB5D-D19D-45CF-A5FC-E57318068E06}" destId="{0E79DD40-FE53-49C6-AC75-F02BB3AC75DC}" srcOrd="0" destOrd="0" presId="urn:microsoft.com/office/officeart/2005/8/layout/process1"/>
    <dgm:cxn modelId="{AF444973-6882-A240-A650-9BAEE55A5629}" type="presOf" srcId="{B827FDEB-EC7F-4ABC-AF33-54526AE8629B}" destId="{91AA5A2A-3B84-4E53-88DE-B4D4A7172873}" srcOrd="0" destOrd="0" presId="urn:microsoft.com/office/officeart/2005/8/layout/process1"/>
    <dgm:cxn modelId="{63B48D65-9083-C547-80E7-9E72AD60A768}" type="presOf" srcId="{49045B10-4499-48F4-9CC3-6B4B03231ECA}" destId="{8423A00D-A2CC-48D6-9C1E-A142403DF69F}" srcOrd="0" destOrd="0" presId="urn:microsoft.com/office/officeart/2005/8/layout/process1"/>
    <dgm:cxn modelId="{2370CBF5-9FDD-2A4A-8A0E-FEE640A509F2}" type="presOf" srcId="{9B245CD7-FE85-4DA1-A833-95C55530BE89}" destId="{E95096D4-BFC7-4383-B796-915DB70DDE35}" srcOrd="1" destOrd="0" presId="urn:microsoft.com/office/officeart/2005/8/layout/process1"/>
    <dgm:cxn modelId="{A2FDCF68-2531-E84C-B6D4-C63DE54E7815}" type="presOf" srcId="{CE32CA9F-F6B3-49D1-8B37-26DC51DB0424}" destId="{E65B26E7-4B77-4304-9FBB-E85A747C009C}" srcOrd="1" destOrd="0" presId="urn:microsoft.com/office/officeart/2005/8/layout/process1"/>
    <dgm:cxn modelId="{66F64A20-D533-724E-8BF7-FCECB04619C9}" type="presOf" srcId="{DE73FB5D-D19D-45CF-A5FC-E57318068E06}" destId="{40CEBBD6-D1BC-4DC2-B369-2EE18642DA79}" srcOrd="1" destOrd="0" presId="urn:microsoft.com/office/officeart/2005/8/layout/process1"/>
    <dgm:cxn modelId="{92118F98-A2A9-6549-84FB-C150DFFA877C}" type="presOf" srcId="{CE32CA9F-F6B3-49D1-8B37-26DC51DB0424}" destId="{DA0202DC-9774-4093-9A20-5BB7BA2A7652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DD6B53F1-2FCE-D847-9601-5C174947DB80}" type="presOf" srcId="{7223C66A-6BC8-4EFB-BAFF-5FB67DC7249A}" destId="{FCA7F77F-F7D7-4888-A21E-3EEBFA6DD25D}" srcOrd="0" destOrd="0" presId="urn:microsoft.com/office/officeart/2005/8/layout/process1"/>
    <dgm:cxn modelId="{63746CE2-C1DB-EA47-8E2A-911523F24CC5}" type="presOf" srcId="{9B245CD7-FE85-4DA1-A833-95C55530BE89}" destId="{648100B4-C488-4869-A09A-C4875B345723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88F3CA1F-60E1-AB45-A239-5DA213F8A3DD}" type="presOf" srcId="{96D4D2C7-B41C-43CF-84CE-7FA26615D799}" destId="{D223E3E9-553E-42BB-BF29-3C2C66D02518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5D832921-77D8-5A4F-8C5F-C3F7A40B2AF2}" type="presOf" srcId="{81C02857-3CBE-4C4F-AA57-9E0CC4BE9F5F}" destId="{3BAA1766-D4C4-475B-A0CB-C3DEF2A596C4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3BB49554-E075-BB4A-8F97-3C653528832B}" type="presParOf" srcId="{3BAA1766-D4C4-475B-A0CB-C3DEF2A596C4}" destId="{91AA5A2A-3B84-4E53-88DE-B4D4A7172873}" srcOrd="0" destOrd="0" presId="urn:microsoft.com/office/officeart/2005/8/layout/process1"/>
    <dgm:cxn modelId="{A0BA7E61-09F6-6F4E-88B6-E43D74BE4B9E}" type="presParOf" srcId="{3BAA1766-D4C4-475B-A0CB-C3DEF2A596C4}" destId="{DA0202DC-9774-4093-9A20-5BB7BA2A7652}" srcOrd="1" destOrd="0" presId="urn:microsoft.com/office/officeart/2005/8/layout/process1"/>
    <dgm:cxn modelId="{A603AD32-48E2-7345-965A-F0004C6BF3BC}" type="presParOf" srcId="{DA0202DC-9774-4093-9A20-5BB7BA2A7652}" destId="{E65B26E7-4B77-4304-9FBB-E85A747C009C}" srcOrd="0" destOrd="0" presId="urn:microsoft.com/office/officeart/2005/8/layout/process1"/>
    <dgm:cxn modelId="{E1A3FF77-A060-2E48-A1B9-2A850A896DA4}" type="presParOf" srcId="{3BAA1766-D4C4-475B-A0CB-C3DEF2A596C4}" destId="{FCA7F77F-F7D7-4888-A21E-3EEBFA6DD25D}" srcOrd="2" destOrd="0" presId="urn:microsoft.com/office/officeart/2005/8/layout/process1"/>
    <dgm:cxn modelId="{49A8C18C-1929-CD45-9FC3-15AABC11AE6E}" type="presParOf" srcId="{3BAA1766-D4C4-475B-A0CB-C3DEF2A596C4}" destId="{0E79DD40-FE53-49C6-AC75-F02BB3AC75DC}" srcOrd="3" destOrd="0" presId="urn:microsoft.com/office/officeart/2005/8/layout/process1"/>
    <dgm:cxn modelId="{FE531825-96C2-2C4A-B7C3-993095606A13}" type="presParOf" srcId="{0E79DD40-FE53-49C6-AC75-F02BB3AC75DC}" destId="{40CEBBD6-D1BC-4DC2-B369-2EE18642DA79}" srcOrd="0" destOrd="0" presId="urn:microsoft.com/office/officeart/2005/8/layout/process1"/>
    <dgm:cxn modelId="{B23F5730-056A-574A-B0E2-E89735D8859C}" type="presParOf" srcId="{3BAA1766-D4C4-475B-A0CB-C3DEF2A596C4}" destId="{D223E3E9-553E-42BB-BF29-3C2C66D02518}" srcOrd="4" destOrd="0" presId="urn:microsoft.com/office/officeart/2005/8/layout/process1"/>
    <dgm:cxn modelId="{891D72F8-2FAB-4A4C-96B0-244DE7BAA267}" type="presParOf" srcId="{3BAA1766-D4C4-475B-A0CB-C3DEF2A596C4}" destId="{648100B4-C488-4869-A09A-C4875B345723}" srcOrd="5" destOrd="0" presId="urn:microsoft.com/office/officeart/2005/8/layout/process1"/>
    <dgm:cxn modelId="{5F7EECAD-2A18-FF45-BA08-EB25FEAF130E}" type="presParOf" srcId="{648100B4-C488-4869-A09A-C4875B345723}" destId="{E95096D4-BFC7-4383-B796-915DB70DDE35}" srcOrd="0" destOrd="0" presId="urn:microsoft.com/office/officeart/2005/8/layout/process1"/>
    <dgm:cxn modelId="{08FD5940-B4F0-ED4F-A764-B8F32BDBFB22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75FEB68-43E1-4BD1-92C7-F462AF384CEC}" type="presOf" srcId="{DE73FB5D-D19D-45CF-A5FC-E57318068E06}" destId="{40CEBBD6-D1BC-4DC2-B369-2EE18642DA79}" srcOrd="1" destOrd="0" presId="urn:microsoft.com/office/officeart/2005/8/layout/process1"/>
    <dgm:cxn modelId="{2B97E01A-4AAF-41F7-8882-55CB1E1FCC7C}" type="presOf" srcId="{49045B10-4499-48F4-9CC3-6B4B03231ECA}" destId="{8423A00D-A2CC-48D6-9C1E-A142403DF69F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11275D34-950D-48C0-8443-E62F39544067}" type="presOf" srcId="{7223C66A-6BC8-4EFB-BAFF-5FB67DC7249A}" destId="{FCA7F77F-F7D7-4888-A21E-3EEBFA6DD25D}" srcOrd="0" destOrd="0" presId="urn:microsoft.com/office/officeart/2005/8/layout/process1"/>
    <dgm:cxn modelId="{5A8ECC3B-3179-41C3-97E7-C29D4990C7C7}" type="presOf" srcId="{DE73FB5D-D19D-45CF-A5FC-E57318068E06}" destId="{0E79DD40-FE53-49C6-AC75-F02BB3AC75DC}" srcOrd="0" destOrd="0" presId="urn:microsoft.com/office/officeart/2005/8/layout/process1"/>
    <dgm:cxn modelId="{34604564-78D8-4179-B402-779CF33D988D}" type="presOf" srcId="{CE32CA9F-F6B3-49D1-8B37-26DC51DB0424}" destId="{E65B26E7-4B77-4304-9FBB-E85A747C009C}" srcOrd="1" destOrd="0" presId="urn:microsoft.com/office/officeart/2005/8/layout/process1"/>
    <dgm:cxn modelId="{69DCB652-12C1-43A0-AA7A-356732F15594}" type="presOf" srcId="{9B245CD7-FE85-4DA1-A833-95C55530BE89}" destId="{E95096D4-BFC7-4383-B796-915DB70DDE35}" srcOrd="1" destOrd="0" presId="urn:microsoft.com/office/officeart/2005/8/layout/process1"/>
    <dgm:cxn modelId="{017CC76B-3482-45C4-A2EA-5F2449CE1860}" type="presOf" srcId="{81C02857-3CBE-4C4F-AA57-9E0CC4BE9F5F}" destId="{3BAA1766-D4C4-475B-A0CB-C3DEF2A596C4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5D43C6D5-98BC-499C-B7E1-813FF6A2095A}" type="presOf" srcId="{CE32CA9F-F6B3-49D1-8B37-26DC51DB0424}" destId="{DA0202DC-9774-4093-9A20-5BB7BA2A7652}" srcOrd="0" destOrd="0" presId="urn:microsoft.com/office/officeart/2005/8/layout/process1"/>
    <dgm:cxn modelId="{0009AE53-5AE7-4D30-9B95-37B2895C6FD7}" type="presOf" srcId="{B827FDEB-EC7F-4ABC-AF33-54526AE8629B}" destId="{91AA5A2A-3B84-4E53-88DE-B4D4A7172873}" srcOrd="0" destOrd="0" presId="urn:microsoft.com/office/officeart/2005/8/layout/process1"/>
    <dgm:cxn modelId="{FBFE3D74-4DFF-4D93-815C-35035D502FE4}" type="presOf" srcId="{9B245CD7-FE85-4DA1-A833-95C55530BE89}" destId="{648100B4-C488-4869-A09A-C4875B345723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57C576BA-8E18-45AA-A18C-DBD5C2A624DD}" type="presOf" srcId="{96D4D2C7-B41C-43CF-84CE-7FA26615D799}" destId="{D223E3E9-553E-42BB-BF29-3C2C66D02518}" srcOrd="0" destOrd="0" presId="urn:microsoft.com/office/officeart/2005/8/layout/process1"/>
    <dgm:cxn modelId="{A30666C8-D8C1-4CB7-9BDB-E4B2A64E0CD3}" type="presParOf" srcId="{3BAA1766-D4C4-475B-A0CB-C3DEF2A596C4}" destId="{91AA5A2A-3B84-4E53-88DE-B4D4A7172873}" srcOrd="0" destOrd="0" presId="urn:microsoft.com/office/officeart/2005/8/layout/process1"/>
    <dgm:cxn modelId="{8057440E-13EF-4270-A43E-184DACE1E4EA}" type="presParOf" srcId="{3BAA1766-D4C4-475B-A0CB-C3DEF2A596C4}" destId="{DA0202DC-9774-4093-9A20-5BB7BA2A7652}" srcOrd="1" destOrd="0" presId="urn:microsoft.com/office/officeart/2005/8/layout/process1"/>
    <dgm:cxn modelId="{08135C12-0EEC-4A36-B9CA-2F4CB1593FF7}" type="presParOf" srcId="{DA0202DC-9774-4093-9A20-5BB7BA2A7652}" destId="{E65B26E7-4B77-4304-9FBB-E85A747C009C}" srcOrd="0" destOrd="0" presId="urn:microsoft.com/office/officeart/2005/8/layout/process1"/>
    <dgm:cxn modelId="{1DDE4997-35E7-4E21-A564-3F5857A082C4}" type="presParOf" srcId="{3BAA1766-D4C4-475B-A0CB-C3DEF2A596C4}" destId="{FCA7F77F-F7D7-4888-A21E-3EEBFA6DD25D}" srcOrd="2" destOrd="0" presId="urn:microsoft.com/office/officeart/2005/8/layout/process1"/>
    <dgm:cxn modelId="{34C7F49F-B669-4B23-A77C-374034F13143}" type="presParOf" srcId="{3BAA1766-D4C4-475B-A0CB-C3DEF2A596C4}" destId="{0E79DD40-FE53-49C6-AC75-F02BB3AC75DC}" srcOrd="3" destOrd="0" presId="urn:microsoft.com/office/officeart/2005/8/layout/process1"/>
    <dgm:cxn modelId="{33184616-29A6-400C-99F6-7FCB3FA454B1}" type="presParOf" srcId="{0E79DD40-FE53-49C6-AC75-F02BB3AC75DC}" destId="{40CEBBD6-D1BC-4DC2-B369-2EE18642DA79}" srcOrd="0" destOrd="0" presId="urn:microsoft.com/office/officeart/2005/8/layout/process1"/>
    <dgm:cxn modelId="{3CE154EE-41F7-4AD9-AAA8-E93F0DC09D7C}" type="presParOf" srcId="{3BAA1766-D4C4-475B-A0CB-C3DEF2A596C4}" destId="{D223E3E9-553E-42BB-BF29-3C2C66D02518}" srcOrd="4" destOrd="0" presId="urn:microsoft.com/office/officeart/2005/8/layout/process1"/>
    <dgm:cxn modelId="{B41FB637-7ADD-4347-B9CF-4B447E622D40}" type="presParOf" srcId="{3BAA1766-D4C4-475B-A0CB-C3DEF2A596C4}" destId="{648100B4-C488-4869-A09A-C4875B345723}" srcOrd="5" destOrd="0" presId="urn:microsoft.com/office/officeart/2005/8/layout/process1"/>
    <dgm:cxn modelId="{576390E8-85F6-49B6-947C-78954BECB884}" type="presParOf" srcId="{648100B4-C488-4869-A09A-C4875B345723}" destId="{E95096D4-BFC7-4383-B796-915DB70DDE35}" srcOrd="0" destOrd="0" presId="urn:microsoft.com/office/officeart/2005/8/layout/process1"/>
    <dgm:cxn modelId="{E3175C81-B9CC-4B37-8456-6C68924C2DF1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F412187-7E7B-41E9-90D9-83358B3C6C88}" type="presOf" srcId="{81C02857-3CBE-4C4F-AA57-9E0CC4BE9F5F}" destId="{3BAA1766-D4C4-475B-A0CB-C3DEF2A596C4}" srcOrd="0" destOrd="0" presId="urn:microsoft.com/office/officeart/2005/8/layout/process1"/>
    <dgm:cxn modelId="{5FE21DB1-2261-419D-BB88-462BDB350394}" type="presOf" srcId="{DE73FB5D-D19D-45CF-A5FC-E57318068E06}" destId="{40CEBBD6-D1BC-4DC2-B369-2EE18642DA79}" srcOrd="1" destOrd="0" presId="urn:microsoft.com/office/officeart/2005/8/layout/process1"/>
    <dgm:cxn modelId="{35E55BAC-B16F-488E-BB14-FEFF94C57FE4}" type="presOf" srcId="{9B245CD7-FE85-4DA1-A833-95C55530BE89}" destId="{648100B4-C488-4869-A09A-C4875B345723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12963334-1076-4844-838E-C0433A0082F5}" type="presOf" srcId="{CE32CA9F-F6B3-49D1-8B37-26DC51DB0424}" destId="{DA0202DC-9774-4093-9A20-5BB7BA2A7652}" srcOrd="0" destOrd="0" presId="urn:microsoft.com/office/officeart/2005/8/layout/process1"/>
    <dgm:cxn modelId="{28898438-CA46-4B34-B9A0-AB23C4861670}" type="presOf" srcId="{96D4D2C7-B41C-43CF-84CE-7FA26615D799}" destId="{D223E3E9-553E-42BB-BF29-3C2C66D02518}" srcOrd="0" destOrd="0" presId="urn:microsoft.com/office/officeart/2005/8/layout/process1"/>
    <dgm:cxn modelId="{08C78A80-EF1C-40E1-969D-E64030BAA3F4}" type="presOf" srcId="{CE32CA9F-F6B3-49D1-8B37-26DC51DB0424}" destId="{E65B26E7-4B77-4304-9FBB-E85A747C009C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5777EFD1-98ED-44D4-966F-A37AEDAB4FBD}" type="presOf" srcId="{49045B10-4499-48F4-9CC3-6B4B03231ECA}" destId="{8423A00D-A2CC-48D6-9C1E-A142403DF69F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0343F467-7515-4C2F-AD84-BC5079AD5539}" type="presOf" srcId="{DE73FB5D-D19D-45CF-A5FC-E57318068E06}" destId="{0E79DD40-FE53-49C6-AC75-F02BB3AC75DC}" srcOrd="0" destOrd="0" presId="urn:microsoft.com/office/officeart/2005/8/layout/process1"/>
    <dgm:cxn modelId="{D3FA4324-F2C5-48EB-B68E-1267190B23AB}" type="presOf" srcId="{7223C66A-6BC8-4EFB-BAFF-5FB67DC7249A}" destId="{FCA7F77F-F7D7-4888-A21E-3EEBFA6DD25D}" srcOrd="0" destOrd="0" presId="urn:microsoft.com/office/officeart/2005/8/layout/process1"/>
    <dgm:cxn modelId="{5F694FBE-3A69-48D4-A0CC-CCE33D0E56A3}" type="presOf" srcId="{B827FDEB-EC7F-4ABC-AF33-54526AE8629B}" destId="{91AA5A2A-3B84-4E53-88DE-B4D4A7172873}" srcOrd="0" destOrd="0" presId="urn:microsoft.com/office/officeart/2005/8/layout/process1"/>
    <dgm:cxn modelId="{C3E46E5A-DF6C-4D44-A158-D2C42D358A73}" type="presOf" srcId="{9B245CD7-FE85-4DA1-A833-95C55530BE89}" destId="{E95096D4-BFC7-4383-B796-915DB70DDE35}" srcOrd="1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6CA6DB80-2B7F-4691-A5BB-7179D98C519A}" type="presParOf" srcId="{3BAA1766-D4C4-475B-A0CB-C3DEF2A596C4}" destId="{91AA5A2A-3B84-4E53-88DE-B4D4A7172873}" srcOrd="0" destOrd="0" presId="urn:microsoft.com/office/officeart/2005/8/layout/process1"/>
    <dgm:cxn modelId="{A43D0F0A-124C-48E5-BFB8-9145588049D6}" type="presParOf" srcId="{3BAA1766-D4C4-475B-A0CB-C3DEF2A596C4}" destId="{DA0202DC-9774-4093-9A20-5BB7BA2A7652}" srcOrd="1" destOrd="0" presId="urn:microsoft.com/office/officeart/2005/8/layout/process1"/>
    <dgm:cxn modelId="{D1DE4304-661A-46F8-924F-65BDE72FC456}" type="presParOf" srcId="{DA0202DC-9774-4093-9A20-5BB7BA2A7652}" destId="{E65B26E7-4B77-4304-9FBB-E85A747C009C}" srcOrd="0" destOrd="0" presId="urn:microsoft.com/office/officeart/2005/8/layout/process1"/>
    <dgm:cxn modelId="{77669C2C-51C9-42A6-B5A9-2182AA923C9E}" type="presParOf" srcId="{3BAA1766-D4C4-475B-A0CB-C3DEF2A596C4}" destId="{FCA7F77F-F7D7-4888-A21E-3EEBFA6DD25D}" srcOrd="2" destOrd="0" presId="urn:microsoft.com/office/officeart/2005/8/layout/process1"/>
    <dgm:cxn modelId="{6F6C12C5-D33B-4B6C-A552-A5AF3F5995FB}" type="presParOf" srcId="{3BAA1766-D4C4-475B-A0CB-C3DEF2A596C4}" destId="{0E79DD40-FE53-49C6-AC75-F02BB3AC75DC}" srcOrd="3" destOrd="0" presId="urn:microsoft.com/office/officeart/2005/8/layout/process1"/>
    <dgm:cxn modelId="{DD78F163-1871-400D-BCA3-947D84D9E336}" type="presParOf" srcId="{0E79DD40-FE53-49C6-AC75-F02BB3AC75DC}" destId="{40CEBBD6-D1BC-4DC2-B369-2EE18642DA79}" srcOrd="0" destOrd="0" presId="urn:microsoft.com/office/officeart/2005/8/layout/process1"/>
    <dgm:cxn modelId="{A4D51FA7-D4DE-49FA-A5E6-7018F4F0FE9D}" type="presParOf" srcId="{3BAA1766-D4C4-475B-A0CB-C3DEF2A596C4}" destId="{D223E3E9-553E-42BB-BF29-3C2C66D02518}" srcOrd="4" destOrd="0" presId="urn:microsoft.com/office/officeart/2005/8/layout/process1"/>
    <dgm:cxn modelId="{EBD3AD65-3D4D-433A-9129-1895D02EE90E}" type="presParOf" srcId="{3BAA1766-D4C4-475B-A0CB-C3DEF2A596C4}" destId="{648100B4-C488-4869-A09A-C4875B345723}" srcOrd="5" destOrd="0" presId="urn:microsoft.com/office/officeart/2005/8/layout/process1"/>
    <dgm:cxn modelId="{12720D81-0F80-4A00-A62C-583499B3FAE0}" type="presParOf" srcId="{648100B4-C488-4869-A09A-C4875B345723}" destId="{E95096D4-BFC7-4383-B796-915DB70DDE35}" srcOrd="0" destOrd="0" presId="urn:microsoft.com/office/officeart/2005/8/layout/process1"/>
    <dgm:cxn modelId="{EE346D45-2B4C-44DB-A761-E443D9D252E4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E118E95-E1BE-4E3B-B7DB-863EFB70F996}" type="presOf" srcId="{9B245CD7-FE85-4DA1-A833-95C55530BE89}" destId="{E95096D4-BFC7-4383-B796-915DB70DDE35}" srcOrd="1" destOrd="0" presId="urn:microsoft.com/office/officeart/2005/8/layout/process1"/>
    <dgm:cxn modelId="{42842520-804A-40E8-809A-9C888598FE5B}" type="presOf" srcId="{B827FDEB-EC7F-4ABC-AF33-54526AE8629B}" destId="{91AA5A2A-3B84-4E53-88DE-B4D4A7172873}" srcOrd="0" destOrd="0" presId="urn:microsoft.com/office/officeart/2005/8/layout/process1"/>
    <dgm:cxn modelId="{1F73FE27-8BA6-4990-8B50-571B633FBFF0}" type="presOf" srcId="{CE32CA9F-F6B3-49D1-8B37-26DC51DB0424}" destId="{E65B26E7-4B77-4304-9FBB-E85A747C009C}" srcOrd="1" destOrd="0" presId="urn:microsoft.com/office/officeart/2005/8/layout/process1"/>
    <dgm:cxn modelId="{BE647010-05BF-4E35-8B0F-816D88B94F61}" type="presOf" srcId="{DE73FB5D-D19D-45CF-A5FC-E57318068E06}" destId="{40CEBBD6-D1BC-4DC2-B369-2EE18642DA79}" srcOrd="1" destOrd="0" presId="urn:microsoft.com/office/officeart/2005/8/layout/process1"/>
    <dgm:cxn modelId="{E4439CCA-15A4-4740-B050-E9843BAD132E}" type="presOf" srcId="{81C02857-3CBE-4C4F-AA57-9E0CC4BE9F5F}" destId="{3BAA1766-D4C4-475B-A0CB-C3DEF2A596C4}" srcOrd="0" destOrd="0" presId="urn:microsoft.com/office/officeart/2005/8/layout/process1"/>
    <dgm:cxn modelId="{1420050B-36E3-4F82-B3CF-DA3DD6D95AF3}" type="presOf" srcId="{DE73FB5D-D19D-45CF-A5FC-E57318068E06}" destId="{0E79DD40-FE53-49C6-AC75-F02BB3AC75DC}" srcOrd="0" destOrd="0" presId="urn:microsoft.com/office/officeart/2005/8/layout/process1"/>
    <dgm:cxn modelId="{FC76B342-B7EB-4E63-B452-B9F89E85ADC3}" type="presOf" srcId="{CE32CA9F-F6B3-49D1-8B37-26DC51DB0424}" destId="{DA0202DC-9774-4093-9A20-5BB7BA2A7652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8FBCB480-1DF4-4C24-922B-FD5D69BFB1C0}" type="presOf" srcId="{49045B10-4499-48F4-9CC3-6B4B03231ECA}" destId="{8423A00D-A2CC-48D6-9C1E-A142403DF69F}" srcOrd="0" destOrd="0" presId="urn:microsoft.com/office/officeart/2005/8/layout/process1"/>
    <dgm:cxn modelId="{6F1712A5-2FDD-49D6-89B6-700155E7802E}" type="presOf" srcId="{7223C66A-6BC8-4EFB-BAFF-5FB67DC7249A}" destId="{FCA7F77F-F7D7-4888-A21E-3EEBFA6DD25D}" srcOrd="0" destOrd="0" presId="urn:microsoft.com/office/officeart/2005/8/layout/process1"/>
    <dgm:cxn modelId="{3AC20A4F-9C3F-48A2-9C5E-1B6303559350}" type="presOf" srcId="{96D4D2C7-B41C-43CF-84CE-7FA26615D799}" destId="{D223E3E9-553E-42BB-BF29-3C2C66D02518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4516CF64-59AA-4576-B263-C029D27A6DE4}" type="presOf" srcId="{9B245CD7-FE85-4DA1-A833-95C55530BE89}" destId="{648100B4-C488-4869-A09A-C4875B345723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18430ADB-E2F8-4226-9E3D-A66AE98047A7}" type="presParOf" srcId="{3BAA1766-D4C4-475B-A0CB-C3DEF2A596C4}" destId="{91AA5A2A-3B84-4E53-88DE-B4D4A7172873}" srcOrd="0" destOrd="0" presId="urn:microsoft.com/office/officeart/2005/8/layout/process1"/>
    <dgm:cxn modelId="{2B6B991B-279E-4C94-833A-B4A4CAC7381D}" type="presParOf" srcId="{3BAA1766-D4C4-475B-A0CB-C3DEF2A596C4}" destId="{DA0202DC-9774-4093-9A20-5BB7BA2A7652}" srcOrd="1" destOrd="0" presId="urn:microsoft.com/office/officeart/2005/8/layout/process1"/>
    <dgm:cxn modelId="{4D64836F-56C5-4EAC-9B98-4BA6E4063B6F}" type="presParOf" srcId="{DA0202DC-9774-4093-9A20-5BB7BA2A7652}" destId="{E65B26E7-4B77-4304-9FBB-E85A747C009C}" srcOrd="0" destOrd="0" presId="urn:microsoft.com/office/officeart/2005/8/layout/process1"/>
    <dgm:cxn modelId="{E447B5FB-6090-4335-A7C2-FDEB4C015B07}" type="presParOf" srcId="{3BAA1766-D4C4-475B-A0CB-C3DEF2A596C4}" destId="{FCA7F77F-F7D7-4888-A21E-3EEBFA6DD25D}" srcOrd="2" destOrd="0" presId="urn:microsoft.com/office/officeart/2005/8/layout/process1"/>
    <dgm:cxn modelId="{8A872AAD-F031-4CEC-9395-4ACD564C317B}" type="presParOf" srcId="{3BAA1766-D4C4-475B-A0CB-C3DEF2A596C4}" destId="{0E79DD40-FE53-49C6-AC75-F02BB3AC75DC}" srcOrd="3" destOrd="0" presId="urn:microsoft.com/office/officeart/2005/8/layout/process1"/>
    <dgm:cxn modelId="{BA50663C-1FCD-463D-9DD6-8ECA1DACD809}" type="presParOf" srcId="{0E79DD40-FE53-49C6-AC75-F02BB3AC75DC}" destId="{40CEBBD6-D1BC-4DC2-B369-2EE18642DA79}" srcOrd="0" destOrd="0" presId="urn:microsoft.com/office/officeart/2005/8/layout/process1"/>
    <dgm:cxn modelId="{CA44781A-DC0A-4849-8DAD-0BB711993AE5}" type="presParOf" srcId="{3BAA1766-D4C4-475B-A0CB-C3DEF2A596C4}" destId="{D223E3E9-553E-42BB-BF29-3C2C66D02518}" srcOrd="4" destOrd="0" presId="urn:microsoft.com/office/officeart/2005/8/layout/process1"/>
    <dgm:cxn modelId="{528A0CC9-CFF2-400A-9570-41353F41C3A4}" type="presParOf" srcId="{3BAA1766-D4C4-475B-A0CB-C3DEF2A596C4}" destId="{648100B4-C488-4869-A09A-C4875B345723}" srcOrd="5" destOrd="0" presId="urn:microsoft.com/office/officeart/2005/8/layout/process1"/>
    <dgm:cxn modelId="{25437A42-3089-4BB3-8686-1244CDA84CA4}" type="presParOf" srcId="{648100B4-C488-4869-A09A-C4875B345723}" destId="{E95096D4-BFC7-4383-B796-915DB70DDE35}" srcOrd="0" destOrd="0" presId="urn:microsoft.com/office/officeart/2005/8/layout/process1"/>
    <dgm:cxn modelId="{A0FF4683-B58A-4C25-AC37-9B0F8569540F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1FDACC9-7E51-47B9-954C-8E2EDEDB31E9}" type="presOf" srcId="{7223C66A-6BC8-4EFB-BAFF-5FB67DC7249A}" destId="{FCA7F77F-F7D7-4888-A21E-3EEBFA6DD25D}" srcOrd="0" destOrd="0" presId="urn:microsoft.com/office/officeart/2005/8/layout/process1"/>
    <dgm:cxn modelId="{1B721075-86F1-4B92-A8B3-4245838DBD76}" type="presOf" srcId="{CE32CA9F-F6B3-49D1-8B37-26DC51DB0424}" destId="{DA0202DC-9774-4093-9A20-5BB7BA2A7652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6E735093-43DA-439C-8E9B-E2B91583DF62}" type="presOf" srcId="{CE32CA9F-F6B3-49D1-8B37-26DC51DB0424}" destId="{E65B26E7-4B77-4304-9FBB-E85A747C009C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A4B83FBE-7494-4A73-9E44-17A5D1C5033D}" type="presOf" srcId="{9B245CD7-FE85-4DA1-A833-95C55530BE89}" destId="{E95096D4-BFC7-4383-B796-915DB70DDE35}" srcOrd="1" destOrd="0" presId="urn:microsoft.com/office/officeart/2005/8/layout/process1"/>
    <dgm:cxn modelId="{91D6A5F7-2D0E-4509-975E-1EF898CCC00A}" type="presOf" srcId="{B827FDEB-EC7F-4ABC-AF33-54526AE8629B}" destId="{91AA5A2A-3B84-4E53-88DE-B4D4A7172873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7301EEF6-60CD-41D2-98A5-51BB590E3C9C}" type="presOf" srcId="{81C02857-3CBE-4C4F-AA57-9E0CC4BE9F5F}" destId="{3BAA1766-D4C4-475B-A0CB-C3DEF2A596C4}" srcOrd="0" destOrd="0" presId="urn:microsoft.com/office/officeart/2005/8/layout/process1"/>
    <dgm:cxn modelId="{B98C1882-A9C3-4DA6-A1F1-4191732499F7}" type="presOf" srcId="{DE73FB5D-D19D-45CF-A5FC-E57318068E06}" destId="{40CEBBD6-D1BC-4DC2-B369-2EE18642DA79}" srcOrd="1" destOrd="0" presId="urn:microsoft.com/office/officeart/2005/8/layout/process1"/>
    <dgm:cxn modelId="{3A089905-93BE-4952-A17F-9C2114AF47EB}" type="presOf" srcId="{DE73FB5D-D19D-45CF-A5FC-E57318068E06}" destId="{0E79DD40-FE53-49C6-AC75-F02BB3AC75DC}" srcOrd="0" destOrd="0" presId="urn:microsoft.com/office/officeart/2005/8/layout/process1"/>
    <dgm:cxn modelId="{6BDACA6F-64AB-442A-BB5B-E35B2061D823}" type="presOf" srcId="{49045B10-4499-48F4-9CC3-6B4B03231ECA}" destId="{8423A00D-A2CC-48D6-9C1E-A142403DF69F}" srcOrd="0" destOrd="0" presId="urn:microsoft.com/office/officeart/2005/8/layout/process1"/>
    <dgm:cxn modelId="{7B34A2EA-CC96-49EB-BB8D-4816943C307E}" type="presOf" srcId="{9B245CD7-FE85-4DA1-A833-95C55530BE89}" destId="{648100B4-C488-4869-A09A-C4875B345723}" srcOrd="0" destOrd="0" presId="urn:microsoft.com/office/officeart/2005/8/layout/process1"/>
    <dgm:cxn modelId="{7F877B95-35EA-4B4C-9526-07F0703AB984}" type="presOf" srcId="{96D4D2C7-B41C-43CF-84CE-7FA26615D799}" destId="{D223E3E9-553E-42BB-BF29-3C2C66D02518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CED49458-DF15-465E-AA87-1F6EB4F97F9A}" type="presParOf" srcId="{3BAA1766-D4C4-475B-A0CB-C3DEF2A596C4}" destId="{91AA5A2A-3B84-4E53-88DE-B4D4A7172873}" srcOrd="0" destOrd="0" presId="urn:microsoft.com/office/officeart/2005/8/layout/process1"/>
    <dgm:cxn modelId="{1376250B-AB83-49A1-A007-E6F68B28E652}" type="presParOf" srcId="{3BAA1766-D4C4-475B-A0CB-C3DEF2A596C4}" destId="{DA0202DC-9774-4093-9A20-5BB7BA2A7652}" srcOrd="1" destOrd="0" presId="urn:microsoft.com/office/officeart/2005/8/layout/process1"/>
    <dgm:cxn modelId="{0F88B4FF-5857-4D06-BBB2-C17F76C79677}" type="presParOf" srcId="{DA0202DC-9774-4093-9A20-5BB7BA2A7652}" destId="{E65B26E7-4B77-4304-9FBB-E85A747C009C}" srcOrd="0" destOrd="0" presId="urn:microsoft.com/office/officeart/2005/8/layout/process1"/>
    <dgm:cxn modelId="{3E56E1EE-9CD0-4722-9E3D-BE44B160EFE9}" type="presParOf" srcId="{3BAA1766-D4C4-475B-A0CB-C3DEF2A596C4}" destId="{FCA7F77F-F7D7-4888-A21E-3EEBFA6DD25D}" srcOrd="2" destOrd="0" presId="urn:microsoft.com/office/officeart/2005/8/layout/process1"/>
    <dgm:cxn modelId="{EDFBDE57-3C7A-47FA-A611-5725CB4D3507}" type="presParOf" srcId="{3BAA1766-D4C4-475B-A0CB-C3DEF2A596C4}" destId="{0E79DD40-FE53-49C6-AC75-F02BB3AC75DC}" srcOrd="3" destOrd="0" presId="urn:microsoft.com/office/officeart/2005/8/layout/process1"/>
    <dgm:cxn modelId="{6B653D79-DD92-4F06-9A9D-7745B47EF9FD}" type="presParOf" srcId="{0E79DD40-FE53-49C6-AC75-F02BB3AC75DC}" destId="{40CEBBD6-D1BC-4DC2-B369-2EE18642DA79}" srcOrd="0" destOrd="0" presId="urn:microsoft.com/office/officeart/2005/8/layout/process1"/>
    <dgm:cxn modelId="{BBCE17AB-4D52-4E58-9229-5BC13445D4B6}" type="presParOf" srcId="{3BAA1766-D4C4-475B-A0CB-C3DEF2A596C4}" destId="{D223E3E9-553E-42BB-BF29-3C2C66D02518}" srcOrd="4" destOrd="0" presId="urn:microsoft.com/office/officeart/2005/8/layout/process1"/>
    <dgm:cxn modelId="{801D290B-5740-4085-A3F8-68AF237B8671}" type="presParOf" srcId="{3BAA1766-D4C4-475B-A0CB-C3DEF2A596C4}" destId="{648100B4-C488-4869-A09A-C4875B345723}" srcOrd="5" destOrd="0" presId="urn:microsoft.com/office/officeart/2005/8/layout/process1"/>
    <dgm:cxn modelId="{05DF9DDA-551A-4462-992C-D9B06372A067}" type="presParOf" srcId="{648100B4-C488-4869-A09A-C4875B345723}" destId="{E95096D4-BFC7-4383-B796-915DB70DDE35}" srcOrd="0" destOrd="0" presId="urn:microsoft.com/office/officeart/2005/8/layout/process1"/>
    <dgm:cxn modelId="{747300C7-4408-468D-8780-25AC472EE880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23392E2-10AD-458B-88C0-E5C29382E84E}" type="presOf" srcId="{49045B10-4499-48F4-9CC3-6B4B03231ECA}" destId="{8423A00D-A2CC-48D6-9C1E-A142403DF69F}" srcOrd="0" destOrd="0" presId="urn:microsoft.com/office/officeart/2005/8/layout/process1"/>
    <dgm:cxn modelId="{4A807695-2C8F-4805-92C7-6940B95EB1A9}" type="presOf" srcId="{CE32CA9F-F6B3-49D1-8B37-26DC51DB0424}" destId="{DA0202DC-9774-4093-9A20-5BB7BA2A7652}" srcOrd="0" destOrd="0" presId="urn:microsoft.com/office/officeart/2005/8/layout/process1"/>
    <dgm:cxn modelId="{EB4B3818-87DA-468C-A48F-C6731E49EFA5}" type="presOf" srcId="{81C02857-3CBE-4C4F-AA57-9E0CC4BE9F5F}" destId="{3BAA1766-D4C4-475B-A0CB-C3DEF2A596C4}" srcOrd="0" destOrd="0" presId="urn:microsoft.com/office/officeart/2005/8/layout/process1"/>
    <dgm:cxn modelId="{D019B456-BB71-43AF-BF06-24732F433B84}" type="presOf" srcId="{9B245CD7-FE85-4DA1-A833-95C55530BE89}" destId="{648100B4-C488-4869-A09A-C4875B345723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46C279D5-DDDA-47A1-A5E3-E1B334D1BB87}" type="presOf" srcId="{DE73FB5D-D19D-45CF-A5FC-E57318068E06}" destId="{40CEBBD6-D1BC-4DC2-B369-2EE18642DA79}" srcOrd="1" destOrd="0" presId="urn:microsoft.com/office/officeart/2005/8/layout/process1"/>
    <dgm:cxn modelId="{E57170A0-9057-4BF7-9E65-567E63373C20}" type="presOf" srcId="{DE73FB5D-D19D-45CF-A5FC-E57318068E06}" destId="{0E79DD40-FE53-49C6-AC75-F02BB3AC75DC}" srcOrd="0" destOrd="0" presId="urn:microsoft.com/office/officeart/2005/8/layout/process1"/>
    <dgm:cxn modelId="{55ADF74C-8274-4F64-ACDB-D12F23F3F971}" type="presOf" srcId="{B827FDEB-EC7F-4ABC-AF33-54526AE8629B}" destId="{91AA5A2A-3B84-4E53-88DE-B4D4A7172873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EADFA45A-BA7C-46DF-8F5F-51A62DD13104}" type="presOf" srcId="{CE32CA9F-F6B3-49D1-8B37-26DC51DB0424}" destId="{E65B26E7-4B77-4304-9FBB-E85A747C009C}" srcOrd="1" destOrd="0" presId="urn:microsoft.com/office/officeart/2005/8/layout/process1"/>
    <dgm:cxn modelId="{DE5334F8-CDBB-4FA1-B258-9D47A5C59716}" type="presOf" srcId="{96D4D2C7-B41C-43CF-84CE-7FA26615D799}" destId="{D223E3E9-553E-42BB-BF29-3C2C66D02518}" srcOrd="0" destOrd="0" presId="urn:microsoft.com/office/officeart/2005/8/layout/process1"/>
    <dgm:cxn modelId="{B24BE49C-A6CF-4F27-9DDC-EC78641F921E}" type="presOf" srcId="{9B245CD7-FE85-4DA1-A833-95C55530BE89}" destId="{E95096D4-BFC7-4383-B796-915DB70DDE35}" srcOrd="1" destOrd="0" presId="urn:microsoft.com/office/officeart/2005/8/layout/process1"/>
    <dgm:cxn modelId="{66BC823E-C1D4-428F-9296-CE7BD83EB68A}" type="presOf" srcId="{7223C66A-6BC8-4EFB-BAFF-5FB67DC7249A}" destId="{FCA7F77F-F7D7-4888-A21E-3EEBFA6DD25D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480AD58F-8C31-4D29-980D-BFC409284A2E}" type="presParOf" srcId="{3BAA1766-D4C4-475B-A0CB-C3DEF2A596C4}" destId="{91AA5A2A-3B84-4E53-88DE-B4D4A7172873}" srcOrd="0" destOrd="0" presId="urn:microsoft.com/office/officeart/2005/8/layout/process1"/>
    <dgm:cxn modelId="{3B722DF1-AB2A-4F2A-90E3-526FDD6A989B}" type="presParOf" srcId="{3BAA1766-D4C4-475B-A0CB-C3DEF2A596C4}" destId="{DA0202DC-9774-4093-9A20-5BB7BA2A7652}" srcOrd="1" destOrd="0" presId="urn:microsoft.com/office/officeart/2005/8/layout/process1"/>
    <dgm:cxn modelId="{7DD7C9F1-5633-458D-BCC0-5C2E4A8EFEEE}" type="presParOf" srcId="{DA0202DC-9774-4093-9A20-5BB7BA2A7652}" destId="{E65B26E7-4B77-4304-9FBB-E85A747C009C}" srcOrd="0" destOrd="0" presId="urn:microsoft.com/office/officeart/2005/8/layout/process1"/>
    <dgm:cxn modelId="{5908847E-D6EA-4172-A0E9-7D1F114DA87D}" type="presParOf" srcId="{3BAA1766-D4C4-475B-A0CB-C3DEF2A596C4}" destId="{FCA7F77F-F7D7-4888-A21E-3EEBFA6DD25D}" srcOrd="2" destOrd="0" presId="urn:microsoft.com/office/officeart/2005/8/layout/process1"/>
    <dgm:cxn modelId="{D671A1C1-5852-4621-8B3F-BE9D48AC6767}" type="presParOf" srcId="{3BAA1766-D4C4-475B-A0CB-C3DEF2A596C4}" destId="{0E79DD40-FE53-49C6-AC75-F02BB3AC75DC}" srcOrd="3" destOrd="0" presId="urn:microsoft.com/office/officeart/2005/8/layout/process1"/>
    <dgm:cxn modelId="{1A3E9FDD-0CC8-4DAD-B998-BF9A346F5481}" type="presParOf" srcId="{0E79DD40-FE53-49C6-AC75-F02BB3AC75DC}" destId="{40CEBBD6-D1BC-4DC2-B369-2EE18642DA79}" srcOrd="0" destOrd="0" presId="urn:microsoft.com/office/officeart/2005/8/layout/process1"/>
    <dgm:cxn modelId="{5F64FAC0-9847-435A-8325-E8D5FADFC01A}" type="presParOf" srcId="{3BAA1766-D4C4-475B-A0CB-C3DEF2A596C4}" destId="{D223E3E9-553E-42BB-BF29-3C2C66D02518}" srcOrd="4" destOrd="0" presId="urn:microsoft.com/office/officeart/2005/8/layout/process1"/>
    <dgm:cxn modelId="{5BACEFD5-007E-47A6-A9FC-36C723E7C1A7}" type="presParOf" srcId="{3BAA1766-D4C4-475B-A0CB-C3DEF2A596C4}" destId="{648100B4-C488-4869-A09A-C4875B345723}" srcOrd="5" destOrd="0" presId="urn:microsoft.com/office/officeart/2005/8/layout/process1"/>
    <dgm:cxn modelId="{CA8CD682-4C7E-4B90-B1AE-33A47904F89F}" type="presParOf" srcId="{648100B4-C488-4869-A09A-C4875B345723}" destId="{E95096D4-BFC7-4383-B796-915DB70DDE35}" srcOrd="0" destOrd="0" presId="urn:microsoft.com/office/officeart/2005/8/layout/process1"/>
    <dgm:cxn modelId="{BFC89BD0-0DF0-4D26-907E-74880B908CBA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61F80E2-7495-4F20-80CB-D559E8853800}" type="presOf" srcId="{9B245CD7-FE85-4DA1-A833-95C55530BE89}" destId="{E95096D4-BFC7-4383-B796-915DB70DDE35}" srcOrd="1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9F4A1E3E-0BFC-4EDD-B4FA-382E6FA5F233}" type="presOf" srcId="{DE73FB5D-D19D-45CF-A5FC-E57318068E06}" destId="{0E79DD40-FE53-49C6-AC75-F02BB3AC75DC}" srcOrd="0" destOrd="0" presId="urn:microsoft.com/office/officeart/2005/8/layout/process1"/>
    <dgm:cxn modelId="{42B5BC44-1D3C-419E-B854-D10DA8987084}" type="presOf" srcId="{B827FDEB-EC7F-4ABC-AF33-54526AE8629B}" destId="{91AA5A2A-3B84-4E53-88DE-B4D4A7172873}" srcOrd="0" destOrd="0" presId="urn:microsoft.com/office/officeart/2005/8/layout/process1"/>
    <dgm:cxn modelId="{6490D064-7073-4764-8EE9-DECF90EBB177}" type="presOf" srcId="{81C02857-3CBE-4C4F-AA57-9E0CC4BE9F5F}" destId="{3BAA1766-D4C4-475B-A0CB-C3DEF2A596C4}" srcOrd="0" destOrd="0" presId="urn:microsoft.com/office/officeart/2005/8/layout/process1"/>
    <dgm:cxn modelId="{4CDE603E-FA62-4311-8561-DBEB4179F2B1}" type="presOf" srcId="{49045B10-4499-48F4-9CC3-6B4B03231ECA}" destId="{8423A00D-A2CC-48D6-9C1E-A142403DF69F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D8B81852-2E89-41A7-B5E2-ADBA2E4212E1}" type="presOf" srcId="{9B245CD7-FE85-4DA1-A833-95C55530BE89}" destId="{648100B4-C488-4869-A09A-C4875B345723}" srcOrd="0" destOrd="0" presId="urn:microsoft.com/office/officeart/2005/8/layout/process1"/>
    <dgm:cxn modelId="{57765903-A259-4943-9933-942532FCF916}" type="presOf" srcId="{96D4D2C7-B41C-43CF-84CE-7FA26615D799}" destId="{D223E3E9-553E-42BB-BF29-3C2C66D02518}" srcOrd="0" destOrd="0" presId="urn:microsoft.com/office/officeart/2005/8/layout/process1"/>
    <dgm:cxn modelId="{BEA88E30-2B7E-41E5-BF23-33723A28EF6A}" type="presOf" srcId="{CE32CA9F-F6B3-49D1-8B37-26DC51DB0424}" destId="{DA0202DC-9774-4093-9A20-5BB7BA2A7652}" srcOrd="0" destOrd="0" presId="urn:microsoft.com/office/officeart/2005/8/layout/process1"/>
    <dgm:cxn modelId="{B4A17B05-8B77-44D9-BEDB-AB7B20A3DB91}" type="presOf" srcId="{CE32CA9F-F6B3-49D1-8B37-26DC51DB0424}" destId="{E65B26E7-4B77-4304-9FBB-E85A747C009C}" srcOrd="1" destOrd="0" presId="urn:microsoft.com/office/officeart/2005/8/layout/process1"/>
    <dgm:cxn modelId="{DA09923D-3892-4A70-9F16-AA360FE40A84}" type="presOf" srcId="{7223C66A-6BC8-4EFB-BAFF-5FB67DC7249A}" destId="{FCA7F77F-F7D7-4888-A21E-3EEBFA6DD25D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D934199C-FE1A-4CEA-B041-59C5D15E05BA}" type="presOf" srcId="{DE73FB5D-D19D-45CF-A5FC-E57318068E06}" destId="{40CEBBD6-D1BC-4DC2-B369-2EE18642DA79}" srcOrd="1" destOrd="0" presId="urn:microsoft.com/office/officeart/2005/8/layout/process1"/>
    <dgm:cxn modelId="{64C882DB-5DF9-46D6-B016-B2F777823D28}" type="presParOf" srcId="{3BAA1766-D4C4-475B-A0CB-C3DEF2A596C4}" destId="{91AA5A2A-3B84-4E53-88DE-B4D4A7172873}" srcOrd="0" destOrd="0" presId="urn:microsoft.com/office/officeart/2005/8/layout/process1"/>
    <dgm:cxn modelId="{7056F501-B8EC-4137-B6C5-7EE3AF3A7D57}" type="presParOf" srcId="{3BAA1766-D4C4-475B-A0CB-C3DEF2A596C4}" destId="{DA0202DC-9774-4093-9A20-5BB7BA2A7652}" srcOrd="1" destOrd="0" presId="urn:microsoft.com/office/officeart/2005/8/layout/process1"/>
    <dgm:cxn modelId="{E92964F4-635A-4CDD-B64B-F02610E4CAE5}" type="presParOf" srcId="{DA0202DC-9774-4093-9A20-5BB7BA2A7652}" destId="{E65B26E7-4B77-4304-9FBB-E85A747C009C}" srcOrd="0" destOrd="0" presId="urn:microsoft.com/office/officeart/2005/8/layout/process1"/>
    <dgm:cxn modelId="{E3A351FF-B981-4297-97E6-A3346555B8E6}" type="presParOf" srcId="{3BAA1766-D4C4-475B-A0CB-C3DEF2A596C4}" destId="{FCA7F77F-F7D7-4888-A21E-3EEBFA6DD25D}" srcOrd="2" destOrd="0" presId="urn:microsoft.com/office/officeart/2005/8/layout/process1"/>
    <dgm:cxn modelId="{ED9F49D2-4048-42F3-A160-D97FAAF0D735}" type="presParOf" srcId="{3BAA1766-D4C4-475B-A0CB-C3DEF2A596C4}" destId="{0E79DD40-FE53-49C6-AC75-F02BB3AC75DC}" srcOrd="3" destOrd="0" presId="urn:microsoft.com/office/officeart/2005/8/layout/process1"/>
    <dgm:cxn modelId="{7E035329-A5A2-4AE4-9A15-84B6B4FA39F7}" type="presParOf" srcId="{0E79DD40-FE53-49C6-AC75-F02BB3AC75DC}" destId="{40CEBBD6-D1BC-4DC2-B369-2EE18642DA79}" srcOrd="0" destOrd="0" presId="urn:microsoft.com/office/officeart/2005/8/layout/process1"/>
    <dgm:cxn modelId="{3B36336C-3D45-4D71-8EF3-27F96BF2ED1D}" type="presParOf" srcId="{3BAA1766-D4C4-475B-A0CB-C3DEF2A596C4}" destId="{D223E3E9-553E-42BB-BF29-3C2C66D02518}" srcOrd="4" destOrd="0" presId="urn:microsoft.com/office/officeart/2005/8/layout/process1"/>
    <dgm:cxn modelId="{B707E447-C164-4568-891A-E7BA8615DEEB}" type="presParOf" srcId="{3BAA1766-D4C4-475B-A0CB-C3DEF2A596C4}" destId="{648100B4-C488-4869-A09A-C4875B345723}" srcOrd="5" destOrd="0" presId="urn:microsoft.com/office/officeart/2005/8/layout/process1"/>
    <dgm:cxn modelId="{7C7AE5CF-6F15-4327-8631-AF48E6B82D03}" type="presParOf" srcId="{648100B4-C488-4869-A09A-C4875B345723}" destId="{E95096D4-BFC7-4383-B796-915DB70DDE35}" srcOrd="0" destOrd="0" presId="urn:microsoft.com/office/officeart/2005/8/layout/process1"/>
    <dgm:cxn modelId="{6D53D6DD-A1D5-430A-8BE6-0CE7E2B345F0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8E441B9-6746-4142-9642-331738AEEAE7}" type="presOf" srcId="{CE32CA9F-F6B3-49D1-8B37-26DC51DB0424}" destId="{E65B26E7-4B77-4304-9FBB-E85A747C009C}" srcOrd="1" destOrd="0" presId="urn:microsoft.com/office/officeart/2005/8/layout/process1"/>
    <dgm:cxn modelId="{9C336BE8-44A0-44DC-806E-E5834C20C990}" type="presOf" srcId="{9B245CD7-FE85-4DA1-A833-95C55530BE89}" destId="{E95096D4-BFC7-4383-B796-915DB70DDE35}" srcOrd="1" destOrd="0" presId="urn:microsoft.com/office/officeart/2005/8/layout/process1"/>
    <dgm:cxn modelId="{ED913EF3-EC4D-47E3-ACD8-73285BF0EA96}" type="presOf" srcId="{81C02857-3CBE-4C4F-AA57-9E0CC4BE9F5F}" destId="{3BAA1766-D4C4-475B-A0CB-C3DEF2A596C4}" srcOrd="0" destOrd="0" presId="urn:microsoft.com/office/officeart/2005/8/layout/process1"/>
    <dgm:cxn modelId="{136493E3-D840-40EF-BF66-228C6425469E}" type="presOf" srcId="{B827FDEB-EC7F-4ABC-AF33-54526AE8629B}" destId="{91AA5A2A-3B84-4E53-88DE-B4D4A7172873}" srcOrd="0" destOrd="0" presId="urn:microsoft.com/office/officeart/2005/8/layout/process1"/>
    <dgm:cxn modelId="{51E1CDD3-8BD1-485B-8A3D-2918EA5F2E65}" type="presOf" srcId="{DE73FB5D-D19D-45CF-A5FC-E57318068E06}" destId="{40CEBBD6-D1BC-4DC2-B369-2EE18642DA79}" srcOrd="1" destOrd="0" presId="urn:microsoft.com/office/officeart/2005/8/layout/process1"/>
    <dgm:cxn modelId="{CA4F04CA-4E4D-4D99-B57D-7811BB369C6E}" type="presOf" srcId="{49045B10-4499-48F4-9CC3-6B4B03231ECA}" destId="{8423A00D-A2CC-48D6-9C1E-A142403DF69F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112E1536-A9BC-4278-80B8-9B7D22CEF4FE}" type="presOf" srcId="{CE32CA9F-F6B3-49D1-8B37-26DC51DB0424}" destId="{DA0202DC-9774-4093-9A20-5BB7BA2A7652}" srcOrd="0" destOrd="0" presId="urn:microsoft.com/office/officeart/2005/8/layout/process1"/>
    <dgm:cxn modelId="{E85711BB-3BA5-4A61-AFE6-0F63516B31C6}" type="presOf" srcId="{96D4D2C7-B41C-43CF-84CE-7FA26615D799}" destId="{D223E3E9-553E-42BB-BF29-3C2C66D02518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66D37971-F5F2-4E6C-BC49-31717583603A}" type="presOf" srcId="{DE73FB5D-D19D-45CF-A5FC-E57318068E06}" destId="{0E79DD40-FE53-49C6-AC75-F02BB3AC75DC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6302BC23-4DEE-471F-AF0E-DEDFB55213CB}" type="presOf" srcId="{9B245CD7-FE85-4DA1-A833-95C55530BE89}" destId="{648100B4-C488-4869-A09A-C4875B345723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C9951C79-6C36-4430-BFF9-4A607A51983C}" type="presOf" srcId="{7223C66A-6BC8-4EFB-BAFF-5FB67DC7249A}" destId="{FCA7F77F-F7D7-4888-A21E-3EEBFA6DD25D}" srcOrd="0" destOrd="0" presId="urn:microsoft.com/office/officeart/2005/8/layout/process1"/>
    <dgm:cxn modelId="{EAD61D81-14DA-4996-BDC7-EEF56C68FCBA}" type="presParOf" srcId="{3BAA1766-D4C4-475B-A0CB-C3DEF2A596C4}" destId="{91AA5A2A-3B84-4E53-88DE-B4D4A7172873}" srcOrd="0" destOrd="0" presId="urn:microsoft.com/office/officeart/2005/8/layout/process1"/>
    <dgm:cxn modelId="{E57D072C-66B3-4E7C-B052-568E37200C6D}" type="presParOf" srcId="{3BAA1766-D4C4-475B-A0CB-C3DEF2A596C4}" destId="{DA0202DC-9774-4093-9A20-5BB7BA2A7652}" srcOrd="1" destOrd="0" presId="urn:microsoft.com/office/officeart/2005/8/layout/process1"/>
    <dgm:cxn modelId="{07FD4BF8-0E95-4065-921E-1493ABFB0BAF}" type="presParOf" srcId="{DA0202DC-9774-4093-9A20-5BB7BA2A7652}" destId="{E65B26E7-4B77-4304-9FBB-E85A747C009C}" srcOrd="0" destOrd="0" presId="urn:microsoft.com/office/officeart/2005/8/layout/process1"/>
    <dgm:cxn modelId="{760105D7-D6D9-4AB7-87A1-1069397CBD3C}" type="presParOf" srcId="{3BAA1766-D4C4-475B-A0CB-C3DEF2A596C4}" destId="{FCA7F77F-F7D7-4888-A21E-3EEBFA6DD25D}" srcOrd="2" destOrd="0" presId="urn:microsoft.com/office/officeart/2005/8/layout/process1"/>
    <dgm:cxn modelId="{3A1D47C2-972B-45F7-97DC-B14E5F3B1915}" type="presParOf" srcId="{3BAA1766-D4C4-475B-A0CB-C3DEF2A596C4}" destId="{0E79DD40-FE53-49C6-AC75-F02BB3AC75DC}" srcOrd="3" destOrd="0" presId="urn:microsoft.com/office/officeart/2005/8/layout/process1"/>
    <dgm:cxn modelId="{EAD310EC-55DA-4420-A74D-1295A151E98F}" type="presParOf" srcId="{0E79DD40-FE53-49C6-AC75-F02BB3AC75DC}" destId="{40CEBBD6-D1BC-4DC2-B369-2EE18642DA79}" srcOrd="0" destOrd="0" presId="urn:microsoft.com/office/officeart/2005/8/layout/process1"/>
    <dgm:cxn modelId="{ACD23505-E397-4CD5-ACFE-99199C72934B}" type="presParOf" srcId="{3BAA1766-D4C4-475B-A0CB-C3DEF2A596C4}" destId="{D223E3E9-553E-42BB-BF29-3C2C66D02518}" srcOrd="4" destOrd="0" presId="urn:microsoft.com/office/officeart/2005/8/layout/process1"/>
    <dgm:cxn modelId="{85A44999-4810-407C-B179-C458BB68119B}" type="presParOf" srcId="{3BAA1766-D4C4-475B-A0CB-C3DEF2A596C4}" destId="{648100B4-C488-4869-A09A-C4875B345723}" srcOrd="5" destOrd="0" presId="urn:microsoft.com/office/officeart/2005/8/layout/process1"/>
    <dgm:cxn modelId="{1110F0BD-4970-4F1B-8292-AB21B52BE38F}" type="presParOf" srcId="{648100B4-C488-4869-A09A-C4875B345723}" destId="{E95096D4-BFC7-4383-B796-915DB70DDE35}" srcOrd="0" destOrd="0" presId="urn:microsoft.com/office/officeart/2005/8/layout/process1"/>
    <dgm:cxn modelId="{C730D188-789E-4415-9B62-4E609008CCC8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/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EB50885-6786-4705-9365-1EE75B19B0BE}" type="presOf" srcId="{CE32CA9F-F6B3-49D1-8B37-26DC51DB0424}" destId="{E65B26E7-4B77-4304-9FBB-E85A747C009C}" srcOrd="1" destOrd="0" presId="urn:microsoft.com/office/officeart/2005/8/layout/process1"/>
    <dgm:cxn modelId="{8863030C-9208-4DED-9204-C02C16D62ADD}" type="presOf" srcId="{81C02857-3CBE-4C4F-AA57-9E0CC4BE9F5F}" destId="{3BAA1766-D4C4-475B-A0CB-C3DEF2A596C4}" srcOrd="0" destOrd="0" presId="urn:microsoft.com/office/officeart/2005/8/layout/process1"/>
    <dgm:cxn modelId="{1799D229-31FC-4CB1-BC82-76F6FA811CAA}" type="presOf" srcId="{DE73FB5D-D19D-45CF-A5FC-E57318068E06}" destId="{40CEBBD6-D1BC-4DC2-B369-2EE18642DA79}" srcOrd="1" destOrd="0" presId="urn:microsoft.com/office/officeart/2005/8/layout/process1"/>
    <dgm:cxn modelId="{125AC4E7-CCE0-4C8B-B8F1-3E8C9A9B5819}" type="presOf" srcId="{DE73FB5D-D19D-45CF-A5FC-E57318068E06}" destId="{0E79DD40-FE53-49C6-AC75-F02BB3AC75DC}" srcOrd="0" destOrd="0" presId="urn:microsoft.com/office/officeart/2005/8/layout/process1"/>
    <dgm:cxn modelId="{2B2D65FA-054F-494B-AD96-6EBA1D7F323A}" type="presOf" srcId="{9B245CD7-FE85-4DA1-A833-95C55530BE89}" destId="{648100B4-C488-4869-A09A-C4875B345723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3BA72DD6-8CEC-4AAB-BA95-30C5782F96D9}" type="presOf" srcId="{CE32CA9F-F6B3-49D1-8B37-26DC51DB0424}" destId="{DA0202DC-9774-4093-9A20-5BB7BA2A7652}" srcOrd="0" destOrd="0" presId="urn:microsoft.com/office/officeart/2005/8/layout/process1"/>
    <dgm:cxn modelId="{2F1959DB-C022-4A06-9F34-B2C10D71C5A6}" type="presOf" srcId="{9B245CD7-FE85-4DA1-A833-95C55530BE89}" destId="{E95096D4-BFC7-4383-B796-915DB70DDE35}" srcOrd="1" destOrd="0" presId="urn:microsoft.com/office/officeart/2005/8/layout/process1"/>
    <dgm:cxn modelId="{4EF9C787-6037-45E4-8324-EC1342C7FF01}" type="presOf" srcId="{7223C66A-6BC8-4EFB-BAFF-5FB67DC7249A}" destId="{FCA7F77F-F7D7-4888-A21E-3EEBFA6DD25D}" srcOrd="0" destOrd="0" presId="urn:microsoft.com/office/officeart/2005/8/layout/process1"/>
    <dgm:cxn modelId="{6A3CA336-39A3-4CDB-8510-C9493242C9F1}" type="presOf" srcId="{96D4D2C7-B41C-43CF-84CE-7FA26615D799}" destId="{D223E3E9-553E-42BB-BF29-3C2C66D02518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116E60AF-ED20-48EF-956C-E1DC4BAFAC36}" type="presOf" srcId="{49045B10-4499-48F4-9CC3-6B4B03231ECA}" destId="{8423A00D-A2CC-48D6-9C1E-A142403DF69F}" srcOrd="0" destOrd="0" presId="urn:microsoft.com/office/officeart/2005/8/layout/process1"/>
    <dgm:cxn modelId="{9AB022F6-C3F8-4CA9-99C9-770D029E6DC9}" type="presOf" srcId="{B827FDEB-EC7F-4ABC-AF33-54526AE8629B}" destId="{91AA5A2A-3B84-4E53-88DE-B4D4A7172873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FAD9A559-5D41-4E43-9630-3B714B611E15}" type="presParOf" srcId="{3BAA1766-D4C4-475B-A0CB-C3DEF2A596C4}" destId="{91AA5A2A-3B84-4E53-88DE-B4D4A7172873}" srcOrd="0" destOrd="0" presId="urn:microsoft.com/office/officeart/2005/8/layout/process1"/>
    <dgm:cxn modelId="{46D79A7D-623D-4A6B-BB5F-D2CC0E5009E8}" type="presParOf" srcId="{3BAA1766-D4C4-475B-A0CB-C3DEF2A596C4}" destId="{DA0202DC-9774-4093-9A20-5BB7BA2A7652}" srcOrd="1" destOrd="0" presId="urn:microsoft.com/office/officeart/2005/8/layout/process1"/>
    <dgm:cxn modelId="{281E8ED7-7154-41FF-9F9D-1A049A1EEB59}" type="presParOf" srcId="{DA0202DC-9774-4093-9A20-5BB7BA2A7652}" destId="{E65B26E7-4B77-4304-9FBB-E85A747C009C}" srcOrd="0" destOrd="0" presId="urn:microsoft.com/office/officeart/2005/8/layout/process1"/>
    <dgm:cxn modelId="{F141157C-13DB-471B-A1EB-036838DF906D}" type="presParOf" srcId="{3BAA1766-D4C4-475B-A0CB-C3DEF2A596C4}" destId="{FCA7F77F-F7D7-4888-A21E-3EEBFA6DD25D}" srcOrd="2" destOrd="0" presId="urn:microsoft.com/office/officeart/2005/8/layout/process1"/>
    <dgm:cxn modelId="{3928DF57-790B-45C7-8FBC-8F78CD1AF997}" type="presParOf" srcId="{3BAA1766-D4C4-475B-A0CB-C3DEF2A596C4}" destId="{0E79DD40-FE53-49C6-AC75-F02BB3AC75DC}" srcOrd="3" destOrd="0" presId="urn:microsoft.com/office/officeart/2005/8/layout/process1"/>
    <dgm:cxn modelId="{1DD1E15F-05F5-45C9-8903-F82F371C980C}" type="presParOf" srcId="{0E79DD40-FE53-49C6-AC75-F02BB3AC75DC}" destId="{40CEBBD6-D1BC-4DC2-B369-2EE18642DA79}" srcOrd="0" destOrd="0" presId="urn:microsoft.com/office/officeart/2005/8/layout/process1"/>
    <dgm:cxn modelId="{30299A14-E2CD-4429-93BC-0B092763D55D}" type="presParOf" srcId="{3BAA1766-D4C4-475B-A0CB-C3DEF2A596C4}" destId="{D223E3E9-553E-42BB-BF29-3C2C66D02518}" srcOrd="4" destOrd="0" presId="urn:microsoft.com/office/officeart/2005/8/layout/process1"/>
    <dgm:cxn modelId="{A365B81E-08FC-4D5D-85E8-352341BFD156}" type="presParOf" srcId="{3BAA1766-D4C4-475B-A0CB-C3DEF2A596C4}" destId="{648100B4-C488-4869-A09A-C4875B345723}" srcOrd="5" destOrd="0" presId="urn:microsoft.com/office/officeart/2005/8/layout/process1"/>
    <dgm:cxn modelId="{B7CBD78A-F2E4-485F-B991-33E8E34F7417}" type="presParOf" srcId="{648100B4-C488-4869-A09A-C4875B345723}" destId="{E95096D4-BFC7-4383-B796-915DB70DDE35}" srcOrd="0" destOrd="0" presId="urn:microsoft.com/office/officeart/2005/8/layout/process1"/>
    <dgm:cxn modelId="{5010FD82-9124-4887-82E1-21228ABA0256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FA6963-A3F6-4659-AA6C-0A5E172FA543}" type="presOf" srcId="{DE73FB5D-D19D-45CF-A5FC-E57318068E06}" destId="{0E79DD40-FE53-49C6-AC75-F02BB3AC75DC}" srcOrd="0" destOrd="0" presId="urn:microsoft.com/office/officeart/2005/8/layout/process1"/>
    <dgm:cxn modelId="{44F1D966-1AB9-4EBC-BCB5-EACF4D61BFBD}" type="presOf" srcId="{9B245CD7-FE85-4DA1-A833-95C55530BE89}" destId="{E95096D4-BFC7-4383-B796-915DB70DDE35}" srcOrd="1" destOrd="0" presId="urn:microsoft.com/office/officeart/2005/8/layout/process1"/>
    <dgm:cxn modelId="{8C8FE974-3830-4135-8C47-CDD68248F6B3}" type="presOf" srcId="{81C02857-3CBE-4C4F-AA57-9E0CC4BE9F5F}" destId="{3BAA1766-D4C4-475B-A0CB-C3DEF2A596C4}" srcOrd="0" destOrd="0" presId="urn:microsoft.com/office/officeart/2005/8/layout/process1"/>
    <dgm:cxn modelId="{A510C8CB-27B6-40ED-8CAC-C175E7D5E82A}" type="presOf" srcId="{7223C66A-6BC8-4EFB-BAFF-5FB67DC7249A}" destId="{FCA7F77F-F7D7-4888-A21E-3EEBFA6DD25D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353C5F5A-3EE5-4A86-B0F5-C46B6CEFD673}" type="presOf" srcId="{DE73FB5D-D19D-45CF-A5FC-E57318068E06}" destId="{40CEBBD6-D1BC-4DC2-B369-2EE18642DA79}" srcOrd="1" destOrd="0" presId="urn:microsoft.com/office/officeart/2005/8/layout/process1"/>
    <dgm:cxn modelId="{075A71F7-190B-4629-8064-BD10230CB560}" type="presOf" srcId="{CE32CA9F-F6B3-49D1-8B37-26DC51DB0424}" destId="{DA0202DC-9774-4093-9A20-5BB7BA2A7652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F8B22909-AEEB-4B50-B61F-F14AA2D2F462}" type="presOf" srcId="{9B245CD7-FE85-4DA1-A833-95C55530BE89}" destId="{648100B4-C488-4869-A09A-C4875B345723}" srcOrd="0" destOrd="0" presId="urn:microsoft.com/office/officeart/2005/8/layout/process1"/>
    <dgm:cxn modelId="{1E07E7ED-C0BD-41C8-94C5-B2CFD1DE8408}" type="presOf" srcId="{B827FDEB-EC7F-4ABC-AF33-54526AE8629B}" destId="{91AA5A2A-3B84-4E53-88DE-B4D4A7172873}" srcOrd="0" destOrd="0" presId="urn:microsoft.com/office/officeart/2005/8/layout/process1"/>
    <dgm:cxn modelId="{34C265B4-C299-482C-956E-A38DA49A2BFE}" type="presOf" srcId="{96D4D2C7-B41C-43CF-84CE-7FA26615D799}" destId="{D223E3E9-553E-42BB-BF29-3C2C66D02518}" srcOrd="0" destOrd="0" presId="urn:microsoft.com/office/officeart/2005/8/layout/process1"/>
    <dgm:cxn modelId="{BCE89865-D5A4-4CE5-939E-28DC2FDF0405}" type="presOf" srcId="{49045B10-4499-48F4-9CC3-6B4B03231ECA}" destId="{8423A00D-A2CC-48D6-9C1E-A142403DF69F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2D37EEB7-18A6-492A-956B-39C1FBA6EC58}" type="presOf" srcId="{CE32CA9F-F6B3-49D1-8B37-26DC51DB0424}" destId="{E65B26E7-4B77-4304-9FBB-E85A747C009C}" srcOrd="1" destOrd="0" presId="urn:microsoft.com/office/officeart/2005/8/layout/process1"/>
    <dgm:cxn modelId="{4F90DD96-6167-488C-8649-9B4DB3AA4F4D}" type="presParOf" srcId="{3BAA1766-D4C4-475B-A0CB-C3DEF2A596C4}" destId="{91AA5A2A-3B84-4E53-88DE-B4D4A7172873}" srcOrd="0" destOrd="0" presId="urn:microsoft.com/office/officeart/2005/8/layout/process1"/>
    <dgm:cxn modelId="{DE389ACC-3F60-44EA-B6B6-2362C78FDC3B}" type="presParOf" srcId="{3BAA1766-D4C4-475B-A0CB-C3DEF2A596C4}" destId="{DA0202DC-9774-4093-9A20-5BB7BA2A7652}" srcOrd="1" destOrd="0" presId="urn:microsoft.com/office/officeart/2005/8/layout/process1"/>
    <dgm:cxn modelId="{19B2F9C3-580B-459E-B879-F8431A9BF35D}" type="presParOf" srcId="{DA0202DC-9774-4093-9A20-5BB7BA2A7652}" destId="{E65B26E7-4B77-4304-9FBB-E85A747C009C}" srcOrd="0" destOrd="0" presId="urn:microsoft.com/office/officeart/2005/8/layout/process1"/>
    <dgm:cxn modelId="{A6AC7380-C03D-4CC6-A5BC-46C4D95B06D4}" type="presParOf" srcId="{3BAA1766-D4C4-475B-A0CB-C3DEF2A596C4}" destId="{FCA7F77F-F7D7-4888-A21E-3EEBFA6DD25D}" srcOrd="2" destOrd="0" presId="urn:microsoft.com/office/officeart/2005/8/layout/process1"/>
    <dgm:cxn modelId="{F9C09309-489A-4ED7-B4CF-AAF0B9856535}" type="presParOf" srcId="{3BAA1766-D4C4-475B-A0CB-C3DEF2A596C4}" destId="{0E79DD40-FE53-49C6-AC75-F02BB3AC75DC}" srcOrd="3" destOrd="0" presId="urn:microsoft.com/office/officeart/2005/8/layout/process1"/>
    <dgm:cxn modelId="{8F629399-6755-4183-A9B6-BDEE42E9A3A4}" type="presParOf" srcId="{0E79DD40-FE53-49C6-AC75-F02BB3AC75DC}" destId="{40CEBBD6-D1BC-4DC2-B369-2EE18642DA79}" srcOrd="0" destOrd="0" presId="urn:microsoft.com/office/officeart/2005/8/layout/process1"/>
    <dgm:cxn modelId="{67F86199-A7AD-4D33-A5A3-4844EB4B5239}" type="presParOf" srcId="{3BAA1766-D4C4-475B-A0CB-C3DEF2A596C4}" destId="{D223E3E9-553E-42BB-BF29-3C2C66D02518}" srcOrd="4" destOrd="0" presId="urn:microsoft.com/office/officeart/2005/8/layout/process1"/>
    <dgm:cxn modelId="{D2FBF9DB-29F7-4ADC-853D-79B8B604C4E3}" type="presParOf" srcId="{3BAA1766-D4C4-475B-A0CB-C3DEF2A596C4}" destId="{648100B4-C488-4869-A09A-C4875B345723}" srcOrd="5" destOrd="0" presId="urn:microsoft.com/office/officeart/2005/8/layout/process1"/>
    <dgm:cxn modelId="{CD9090C1-477D-4598-A168-B62EFD2A8552}" type="presParOf" srcId="{648100B4-C488-4869-A09A-C4875B345723}" destId="{E95096D4-BFC7-4383-B796-915DB70DDE35}" srcOrd="0" destOrd="0" presId="urn:microsoft.com/office/officeart/2005/8/layout/process1"/>
    <dgm:cxn modelId="{E52D55CC-5339-4491-8CE3-219BA2E33950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5621A7E-439C-4491-9187-ED7282719ED4}" type="presOf" srcId="{96D4D2C7-B41C-43CF-84CE-7FA26615D799}" destId="{D223E3E9-553E-42BB-BF29-3C2C66D02518}" srcOrd="0" destOrd="0" presId="urn:microsoft.com/office/officeart/2005/8/layout/process1"/>
    <dgm:cxn modelId="{75F015C6-21F5-4207-8608-0CAD8B3D1247}" type="presOf" srcId="{DE73FB5D-D19D-45CF-A5FC-E57318068E06}" destId="{0E79DD40-FE53-49C6-AC75-F02BB3AC75DC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B2CA4B0B-D066-4D0B-BBAC-FF302112F932}" type="presOf" srcId="{81C02857-3CBE-4C4F-AA57-9E0CC4BE9F5F}" destId="{3BAA1766-D4C4-475B-A0CB-C3DEF2A596C4}" srcOrd="0" destOrd="0" presId="urn:microsoft.com/office/officeart/2005/8/layout/process1"/>
    <dgm:cxn modelId="{DF8841E6-4030-44C4-8690-2CFBD20141FB}" type="presOf" srcId="{9B245CD7-FE85-4DA1-A833-95C55530BE89}" destId="{E95096D4-BFC7-4383-B796-915DB70DDE35}" srcOrd="1" destOrd="0" presId="urn:microsoft.com/office/officeart/2005/8/layout/process1"/>
    <dgm:cxn modelId="{54CC8A9A-E46B-4A56-9DF2-FE00EEBDBEBB}" type="presOf" srcId="{49045B10-4499-48F4-9CC3-6B4B03231ECA}" destId="{8423A00D-A2CC-48D6-9C1E-A142403DF69F}" srcOrd="0" destOrd="0" presId="urn:microsoft.com/office/officeart/2005/8/layout/process1"/>
    <dgm:cxn modelId="{01775720-5B2B-4D44-92C2-ED44F1478816}" type="presOf" srcId="{DE73FB5D-D19D-45CF-A5FC-E57318068E06}" destId="{40CEBBD6-D1BC-4DC2-B369-2EE18642DA79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01E4A4E1-BF14-42CB-9ED7-06331E41CAB4}" type="presOf" srcId="{B827FDEB-EC7F-4ABC-AF33-54526AE8629B}" destId="{91AA5A2A-3B84-4E53-88DE-B4D4A7172873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B30E8A30-AFF2-46D4-9B2B-F8D021165930}" type="presOf" srcId="{9B245CD7-FE85-4DA1-A833-95C55530BE89}" destId="{648100B4-C488-4869-A09A-C4875B345723}" srcOrd="0" destOrd="0" presId="urn:microsoft.com/office/officeart/2005/8/layout/process1"/>
    <dgm:cxn modelId="{88DAC178-49E1-437D-940C-E4AFF12D871E}" type="presOf" srcId="{7223C66A-6BC8-4EFB-BAFF-5FB67DC7249A}" destId="{FCA7F77F-F7D7-4888-A21E-3EEBFA6DD25D}" srcOrd="0" destOrd="0" presId="urn:microsoft.com/office/officeart/2005/8/layout/process1"/>
    <dgm:cxn modelId="{3DA2B84A-DEB1-4869-99A0-B12A5EE656DE}" type="presOf" srcId="{CE32CA9F-F6B3-49D1-8B37-26DC51DB0424}" destId="{E65B26E7-4B77-4304-9FBB-E85A747C009C}" srcOrd="1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EABF062A-692A-46DC-AC84-49824353C13F}" type="presOf" srcId="{CE32CA9F-F6B3-49D1-8B37-26DC51DB0424}" destId="{DA0202DC-9774-4093-9A20-5BB7BA2A7652}" srcOrd="0" destOrd="0" presId="urn:microsoft.com/office/officeart/2005/8/layout/process1"/>
    <dgm:cxn modelId="{71F711CB-EF87-40D8-AC18-11A90EB70FD7}" type="presParOf" srcId="{3BAA1766-D4C4-475B-A0CB-C3DEF2A596C4}" destId="{91AA5A2A-3B84-4E53-88DE-B4D4A7172873}" srcOrd="0" destOrd="0" presId="urn:microsoft.com/office/officeart/2005/8/layout/process1"/>
    <dgm:cxn modelId="{D1D6F5B3-AF52-4490-8A85-6CA836BFB906}" type="presParOf" srcId="{3BAA1766-D4C4-475B-A0CB-C3DEF2A596C4}" destId="{DA0202DC-9774-4093-9A20-5BB7BA2A7652}" srcOrd="1" destOrd="0" presId="urn:microsoft.com/office/officeart/2005/8/layout/process1"/>
    <dgm:cxn modelId="{3AC81C12-2299-4B3F-B2E4-204A5B7844DB}" type="presParOf" srcId="{DA0202DC-9774-4093-9A20-5BB7BA2A7652}" destId="{E65B26E7-4B77-4304-9FBB-E85A747C009C}" srcOrd="0" destOrd="0" presId="urn:microsoft.com/office/officeart/2005/8/layout/process1"/>
    <dgm:cxn modelId="{C629DDD1-19DA-4C65-B284-580F21AE7330}" type="presParOf" srcId="{3BAA1766-D4C4-475B-A0CB-C3DEF2A596C4}" destId="{FCA7F77F-F7D7-4888-A21E-3EEBFA6DD25D}" srcOrd="2" destOrd="0" presId="urn:microsoft.com/office/officeart/2005/8/layout/process1"/>
    <dgm:cxn modelId="{92E65D06-970A-44BB-93C8-7F3D6252635B}" type="presParOf" srcId="{3BAA1766-D4C4-475B-A0CB-C3DEF2A596C4}" destId="{0E79DD40-FE53-49C6-AC75-F02BB3AC75DC}" srcOrd="3" destOrd="0" presId="urn:microsoft.com/office/officeart/2005/8/layout/process1"/>
    <dgm:cxn modelId="{22817BBE-8BFF-444B-B0CA-B614A477208F}" type="presParOf" srcId="{0E79DD40-FE53-49C6-AC75-F02BB3AC75DC}" destId="{40CEBBD6-D1BC-4DC2-B369-2EE18642DA79}" srcOrd="0" destOrd="0" presId="urn:microsoft.com/office/officeart/2005/8/layout/process1"/>
    <dgm:cxn modelId="{A1981B05-21F3-46A1-AC28-FF111B7BA9A4}" type="presParOf" srcId="{3BAA1766-D4C4-475B-A0CB-C3DEF2A596C4}" destId="{D223E3E9-553E-42BB-BF29-3C2C66D02518}" srcOrd="4" destOrd="0" presId="urn:microsoft.com/office/officeart/2005/8/layout/process1"/>
    <dgm:cxn modelId="{31FC0CEA-A9A9-4F7D-A0DB-895DF0021657}" type="presParOf" srcId="{3BAA1766-D4C4-475B-A0CB-C3DEF2A596C4}" destId="{648100B4-C488-4869-A09A-C4875B345723}" srcOrd="5" destOrd="0" presId="urn:microsoft.com/office/officeart/2005/8/layout/process1"/>
    <dgm:cxn modelId="{05839DB6-6628-46ED-9725-7AF8B8056CD0}" type="presParOf" srcId="{648100B4-C488-4869-A09A-C4875B345723}" destId="{E95096D4-BFC7-4383-B796-915DB70DDE35}" srcOrd="0" destOrd="0" presId="urn:microsoft.com/office/officeart/2005/8/layout/process1"/>
    <dgm:cxn modelId="{4C909625-8179-4852-8FA7-823FE1AC91F1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74BEC2F-D0BE-446F-A322-C2FDA64B8052}" type="presOf" srcId="{9B245CD7-FE85-4DA1-A833-95C55530BE89}" destId="{648100B4-C488-4869-A09A-C4875B345723}" srcOrd="0" destOrd="0" presId="urn:microsoft.com/office/officeart/2005/8/layout/process1"/>
    <dgm:cxn modelId="{AFE7575C-0F35-4458-87A4-25D012827AE8}" type="presOf" srcId="{CE32CA9F-F6B3-49D1-8B37-26DC51DB0424}" destId="{E65B26E7-4B77-4304-9FBB-E85A747C009C}" srcOrd="1" destOrd="0" presId="urn:microsoft.com/office/officeart/2005/8/layout/process1"/>
    <dgm:cxn modelId="{A89419CB-4F04-4C57-9055-B85FCFC2809B}" type="presOf" srcId="{7223C66A-6BC8-4EFB-BAFF-5FB67DC7249A}" destId="{FCA7F77F-F7D7-4888-A21E-3EEBFA6DD25D}" srcOrd="0" destOrd="0" presId="urn:microsoft.com/office/officeart/2005/8/layout/process1"/>
    <dgm:cxn modelId="{C66533D4-E243-43A1-92EE-7DE95194C7D7}" type="presOf" srcId="{DE73FB5D-D19D-45CF-A5FC-E57318068E06}" destId="{40CEBBD6-D1BC-4DC2-B369-2EE18642DA79}" srcOrd="1" destOrd="0" presId="urn:microsoft.com/office/officeart/2005/8/layout/process1"/>
    <dgm:cxn modelId="{D47E3F4F-E0CC-4C56-BB7A-1EA9A7E7A103}" type="presOf" srcId="{B827FDEB-EC7F-4ABC-AF33-54526AE8629B}" destId="{91AA5A2A-3B84-4E53-88DE-B4D4A7172873}" srcOrd="0" destOrd="0" presId="urn:microsoft.com/office/officeart/2005/8/layout/process1"/>
    <dgm:cxn modelId="{D105E639-C669-4819-9828-EC0C8D5CF8A6}" type="presOf" srcId="{CE32CA9F-F6B3-49D1-8B37-26DC51DB0424}" destId="{DA0202DC-9774-4093-9A20-5BB7BA2A7652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246FFC96-97E9-44D0-9C23-5A931FFE0AE8}" type="presOf" srcId="{81C02857-3CBE-4C4F-AA57-9E0CC4BE9F5F}" destId="{3BAA1766-D4C4-475B-A0CB-C3DEF2A596C4}" srcOrd="0" destOrd="0" presId="urn:microsoft.com/office/officeart/2005/8/layout/process1"/>
    <dgm:cxn modelId="{947395B4-15BA-43D4-A079-FA08009AFD3C}" type="presOf" srcId="{49045B10-4499-48F4-9CC3-6B4B03231ECA}" destId="{8423A00D-A2CC-48D6-9C1E-A142403DF69F}" srcOrd="0" destOrd="0" presId="urn:microsoft.com/office/officeart/2005/8/layout/process1"/>
    <dgm:cxn modelId="{8C5BD9E2-EA59-460E-9A30-7D2A28B4A1D4}" type="presOf" srcId="{9B245CD7-FE85-4DA1-A833-95C55530BE89}" destId="{E95096D4-BFC7-4383-B796-915DB70DDE35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750DDFC5-DE7D-4791-8E1B-84D622085913}" type="presOf" srcId="{DE73FB5D-D19D-45CF-A5FC-E57318068E06}" destId="{0E79DD40-FE53-49C6-AC75-F02BB3AC75DC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E0843F38-3313-41D1-ACB7-72CECF280D66}" type="presOf" srcId="{96D4D2C7-B41C-43CF-84CE-7FA26615D799}" destId="{D223E3E9-553E-42BB-BF29-3C2C66D02518}" srcOrd="0" destOrd="0" presId="urn:microsoft.com/office/officeart/2005/8/layout/process1"/>
    <dgm:cxn modelId="{FBA226DD-2B11-4858-82CE-88B60A30CB8C}" type="presParOf" srcId="{3BAA1766-D4C4-475B-A0CB-C3DEF2A596C4}" destId="{91AA5A2A-3B84-4E53-88DE-B4D4A7172873}" srcOrd="0" destOrd="0" presId="urn:microsoft.com/office/officeart/2005/8/layout/process1"/>
    <dgm:cxn modelId="{F032C498-708B-4AAD-B608-DFD734D3AC0F}" type="presParOf" srcId="{3BAA1766-D4C4-475B-A0CB-C3DEF2A596C4}" destId="{DA0202DC-9774-4093-9A20-5BB7BA2A7652}" srcOrd="1" destOrd="0" presId="urn:microsoft.com/office/officeart/2005/8/layout/process1"/>
    <dgm:cxn modelId="{4FBD49DF-9CBE-4D87-987B-B3C69C12D683}" type="presParOf" srcId="{DA0202DC-9774-4093-9A20-5BB7BA2A7652}" destId="{E65B26E7-4B77-4304-9FBB-E85A747C009C}" srcOrd="0" destOrd="0" presId="urn:microsoft.com/office/officeart/2005/8/layout/process1"/>
    <dgm:cxn modelId="{83DDC213-9E28-4B9F-A961-101F1A4D1219}" type="presParOf" srcId="{3BAA1766-D4C4-475B-A0CB-C3DEF2A596C4}" destId="{FCA7F77F-F7D7-4888-A21E-3EEBFA6DD25D}" srcOrd="2" destOrd="0" presId="urn:microsoft.com/office/officeart/2005/8/layout/process1"/>
    <dgm:cxn modelId="{114420E6-22A1-4147-BAEA-AA088DEC7D57}" type="presParOf" srcId="{3BAA1766-D4C4-475B-A0CB-C3DEF2A596C4}" destId="{0E79DD40-FE53-49C6-AC75-F02BB3AC75DC}" srcOrd="3" destOrd="0" presId="urn:microsoft.com/office/officeart/2005/8/layout/process1"/>
    <dgm:cxn modelId="{C5DAEE9F-A5C5-400D-98E3-C2CDDDC28C69}" type="presParOf" srcId="{0E79DD40-FE53-49C6-AC75-F02BB3AC75DC}" destId="{40CEBBD6-D1BC-4DC2-B369-2EE18642DA79}" srcOrd="0" destOrd="0" presId="urn:microsoft.com/office/officeart/2005/8/layout/process1"/>
    <dgm:cxn modelId="{473686E3-5B31-4B79-8E67-CE33F98FD1B1}" type="presParOf" srcId="{3BAA1766-D4C4-475B-A0CB-C3DEF2A596C4}" destId="{D223E3E9-553E-42BB-BF29-3C2C66D02518}" srcOrd="4" destOrd="0" presId="urn:microsoft.com/office/officeart/2005/8/layout/process1"/>
    <dgm:cxn modelId="{24C7719E-E687-430F-BB00-D62B63D6EE26}" type="presParOf" srcId="{3BAA1766-D4C4-475B-A0CB-C3DEF2A596C4}" destId="{648100B4-C488-4869-A09A-C4875B345723}" srcOrd="5" destOrd="0" presId="urn:microsoft.com/office/officeart/2005/8/layout/process1"/>
    <dgm:cxn modelId="{F258DB65-C494-4E5C-9B9F-4FF0BC53F20A}" type="presParOf" srcId="{648100B4-C488-4869-A09A-C4875B345723}" destId="{E95096D4-BFC7-4383-B796-915DB70DDE35}" srcOrd="0" destOrd="0" presId="urn:microsoft.com/office/officeart/2005/8/layout/process1"/>
    <dgm:cxn modelId="{EED7ABB7-CFCF-451A-B18C-BDBEDCA07420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956B987-58BB-4069-A810-CAE001F87EEC}" type="presOf" srcId="{DE73FB5D-D19D-45CF-A5FC-E57318068E06}" destId="{40CEBBD6-D1BC-4DC2-B369-2EE18642DA79}" srcOrd="1" destOrd="0" presId="urn:microsoft.com/office/officeart/2005/8/layout/process1"/>
    <dgm:cxn modelId="{ADC78DBC-6D69-4F7F-AA75-6B5DBF11A78A}" type="presOf" srcId="{B827FDEB-EC7F-4ABC-AF33-54526AE8629B}" destId="{91AA5A2A-3B84-4E53-88DE-B4D4A7172873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B1EBED95-27A5-4F45-AE08-87EF5E3B2538}" type="presOf" srcId="{9B245CD7-FE85-4DA1-A833-95C55530BE89}" destId="{648100B4-C488-4869-A09A-C4875B345723}" srcOrd="0" destOrd="0" presId="urn:microsoft.com/office/officeart/2005/8/layout/process1"/>
    <dgm:cxn modelId="{596AF4C1-4DC3-45C4-842D-1911CE2BBAC9}" type="presOf" srcId="{CE32CA9F-F6B3-49D1-8B37-26DC51DB0424}" destId="{E65B26E7-4B77-4304-9FBB-E85A747C009C}" srcOrd="1" destOrd="0" presId="urn:microsoft.com/office/officeart/2005/8/layout/process1"/>
    <dgm:cxn modelId="{A34B1C89-1EA8-46A9-8F8C-BF2ADB48E0EB}" type="presOf" srcId="{7223C66A-6BC8-4EFB-BAFF-5FB67DC7249A}" destId="{FCA7F77F-F7D7-4888-A21E-3EEBFA6DD25D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F5D9EBDD-7B1E-4367-800C-FE05842716B8}" type="presOf" srcId="{49045B10-4499-48F4-9CC3-6B4B03231ECA}" destId="{8423A00D-A2CC-48D6-9C1E-A142403DF69F}" srcOrd="0" destOrd="0" presId="urn:microsoft.com/office/officeart/2005/8/layout/process1"/>
    <dgm:cxn modelId="{FF7D1BD2-E913-4C62-BCDE-70296B47ED4B}" type="presOf" srcId="{96D4D2C7-B41C-43CF-84CE-7FA26615D799}" destId="{D223E3E9-553E-42BB-BF29-3C2C66D02518}" srcOrd="0" destOrd="0" presId="urn:microsoft.com/office/officeart/2005/8/layout/process1"/>
    <dgm:cxn modelId="{A0E95804-77C3-4C76-ACBD-39AF58C861CE}" type="presOf" srcId="{9B245CD7-FE85-4DA1-A833-95C55530BE89}" destId="{E95096D4-BFC7-4383-B796-915DB70DDE35}" srcOrd="1" destOrd="0" presId="urn:microsoft.com/office/officeart/2005/8/layout/process1"/>
    <dgm:cxn modelId="{D515AF1F-DCEC-4682-BC4C-72A971AAE4CA}" type="presOf" srcId="{CE32CA9F-F6B3-49D1-8B37-26DC51DB0424}" destId="{DA0202DC-9774-4093-9A20-5BB7BA2A7652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F36191FD-B30B-4F0E-9593-E80D9F1CAD19}" type="presOf" srcId="{DE73FB5D-D19D-45CF-A5FC-E57318068E06}" destId="{0E79DD40-FE53-49C6-AC75-F02BB3AC75DC}" srcOrd="0" destOrd="0" presId="urn:microsoft.com/office/officeart/2005/8/layout/process1"/>
    <dgm:cxn modelId="{C6164452-425E-48FA-93A5-44909B120F49}" type="presOf" srcId="{81C02857-3CBE-4C4F-AA57-9E0CC4BE9F5F}" destId="{3BAA1766-D4C4-475B-A0CB-C3DEF2A596C4}" srcOrd="0" destOrd="0" presId="urn:microsoft.com/office/officeart/2005/8/layout/process1"/>
    <dgm:cxn modelId="{DBBE8CBE-0535-4E0D-B987-9352AF834FA5}" type="presParOf" srcId="{3BAA1766-D4C4-475B-A0CB-C3DEF2A596C4}" destId="{91AA5A2A-3B84-4E53-88DE-B4D4A7172873}" srcOrd="0" destOrd="0" presId="urn:microsoft.com/office/officeart/2005/8/layout/process1"/>
    <dgm:cxn modelId="{E0E732DB-72B5-46EA-8BF9-7E01CE6FDF0C}" type="presParOf" srcId="{3BAA1766-D4C4-475B-A0CB-C3DEF2A596C4}" destId="{DA0202DC-9774-4093-9A20-5BB7BA2A7652}" srcOrd="1" destOrd="0" presId="urn:microsoft.com/office/officeart/2005/8/layout/process1"/>
    <dgm:cxn modelId="{381161AC-D08B-4353-8329-2E0BADED85DB}" type="presParOf" srcId="{DA0202DC-9774-4093-9A20-5BB7BA2A7652}" destId="{E65B26E7-4B77-4304-9FBB-E85A747C009C}" srcOrd="0" destOrd="0" presId="urn:microsoft.com/office/officeart/2005/8/layout/process1"/>
    <dgm:cxn modelId="{4DF0A3C8-2800-4DAE-A207-03DFD07AB6A0}" type="presParOf" srcId="{3BAA1766-D4C4-475B-A0CB-C3DEF2A596C4}" destId="{FCA7F77F-F7D7-4888-A21E-3EEBFA6DD25D}" srcOrd="2" destOrd="0" presId="urn:microsoft.com/office/officeart/2005/8/layout/process1"/>
    <dgm:cxn modelId="{5D93F405-8256-4765-9135-08C59A81A92C}" type="presParOf" srcId="{3BAA1766-D4C4-475B-A0CB-C3DEF2A596C4}" destId="{0E79DD40-FE53-49C6-AC75-F02BB3AC75DC}" srcOrd="3" destOrd="0" presId="urn:microsoft.com/office/officeart/2005/8/layout/process1"/>
    <dgm:cxn modelId="{7AC4930C-BA88-4300-8C38-8018C194465C}" type="presParOf" srcId="{0E79DD40-FE53-49C6-AC75-F02BB3AC75DC}" destId="{40CEBBD6-D1BC-4DC2-B369-2EE18642DA79}" srcOrd="0" destOrd="0" presId="urn:microsoft.com/office/officeart/2005/8/layout/process1"/>
    <dgm:cxn modelId="{8A5E9C63-AC56-4E9B-BEBD-F49D853480C7}" type="presParOf" srcId="{3BAA1766-D4C4-475B-A0CB-C3DEF2A596C4}" destId="{D223E3E9-553E-42BB-BF29-3C2C66D02518}" srcOrd="4" destOrd="0" presId="urn:microsoft.com/office/officeart/2005/8/layout/process1"/>
    <dgm:cxn modelId="{0F1329FE-007A-4DD6-BA51-B1961B0188BD}" type="presParOf" srcId="{3BAA1766-D4C4-475B-A0CB-C3DEF2A596C4}" destId="{648100B4-C488-4869-A09A-C4875B345723}" srcOrd="5" destOrd="0" presId="urn:microsoft.com/office/officeart/2005/8/layout/process1"/>
    <dgm:cxn modelId="{5B8A02AA-DBBB-49F3-8F3D-2957D9357FDA}" type="presParOf" srcId="{648100B4-C488-4869-A09A-C4875B345723}" destId="{E95096D4-BFC7-4383-B796-915DB70DDE35}" srcOrd="0" destOrd="0" presId="urn:microsoft.com/office/officeart/2005/8/layout/process1"/>
    <dgm:cxn modelId="{BE07FA2A-8F7E-456D-BE3E-23B82ED5ACFA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2A042C1-3625-4188-92A8-0040EE0A6EF4}" type="presOf" srcId="{B827FDEB-EC7F-4ABC-AF33-54526AE8629B}" destId="{91AA5A2A-3B84-4E53-88DE-B4D4A7172873}" srcOrd="0" destOrd="0" presId="urn:microsoft.com/office/officeart/2005/8/layout/process1"/>
    <dgm:cxn modelId="{FE792F8E-00C4-4F63-9DD9-F25CFDBA6CAF}" type="presOf" srcId="{9B245CD7-FE85-4DA1-A833-95C55530BE89}" destId="{648100B4-C488-4869-A09A-C4875B345723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7B5925CD-D545-4430-85FD-477D4A0EAF5E}" type="presOf" srcId="{81C02857-3CBE-4C4F-AA57-9E0CC4BE9F5F}" destId="{3BAA1766-D4C4-475B-A0CB-C3DEF2A596C4}" srcOrd="0" destOrd="0" presId="urn:microsoft.com/office/officeart/2005/8/layout/process1"/>
    <dgm:cxn modelId="{D4244DDF-BE9B-40C8-B6D7-FC7FA59C5CCD}" type="presOf" srcId="{49045B10-4499-48F4-9CC3-6B4B03231ECA}" destId="{8423A00D-A2CC-48D6-9C1E-A142403DF69F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4A383399-9394-47D8-8E4C-B86AE960E25C}" type="presOf" srcId="{96D4D2C7-B41C-43CF-84CE-7FA26615D799}" destId="{D223E3E9-553E-42BB-BF29-3C2C66D02518}" srcOrd="0" destOrd="0" presId="urn:microsoft.com/office/officeart/2005/8/layout/process1"/>
    <dgm:cxn modelId="{995CF451-C2EC-49EE-863F-0D95417BBB02}" type="presOf" srcId="{9B245CD7-FE85-4DA1-A833-95C55530BE89}" destId="{E95096D4-BFC7-4383-B796-915DB70DDE35}" srcOrd="1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3C567795-A099-4CDA-8105-2A2E39D6342E}" type="presOf" srcId="{DE73FB5D-D19D-45CF-A5FC-E57318068E06}" destId="{40CEBBD6-D1BC-4DC2-B369-2EE18642DA79}" srcOrd="1" destOrd="0" presId="urn:microsoft.com/office/officeart/2005/8/layout/process1"/>
    <dgm:cxn modelId="{47E231E3-BBC5-4AD2-B8C0-F279A6EA1D69}" type="presOf" srcId="{7223C66A-6BC8-4EFB-BAFF-5FB67DC7249A}" destId="{FCA7F77F-F7D7-4888-A21E-3EEBFA6DD25D}" srcOrd="0" destOrd="0" presId="urn:microsoft.com/office/officeart/2005/8/layout/process1"/>
    <dgm:cxn modelId="{E363B5BB-748D-47AF-AAA6-0CC144BE0405}" type="presOf" srcId="{CE32CA9F-F6B3-49D1-8B37-26DC51DB0424}" destId="{DA0202DC-9774-4093-9A20-5BB7BA2A7652}" srcOrd="0" destOrd="0" presId="urn:microsoft.com/office/officeart/2005/8/layout/process1"/>
    <dgm:cxn modelId="{9B4B9574-8DAF-4009-9344-D2BA15672AED}" type="presOf" srcId="{CE32CA9F-F6B3-49D1-8B37-26DC51DB0424}" destId="{E65B26E7-4B77-4304-9FBB-E85A747C009C}" srcOrd="1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F3DA3B71-13B6-4081-970F-ABF4E6403CEC}" type="presOf" srcId="{DE73FB5D-D19D-45CF-A5FC-E57318068E06}" destId="{0E79DD40-FE53-49C6-AC75-F02BB3AC75DC}" srcOrd="0" destOrd="0" presId="urn:microsoft.com/office/officeart/2005/8/layout/process1"/>
    <dgm:cxn modelId="{E6E25270-9BDE-4870-AF46-A10190BED2D5}" type="presParOf" srcId="{3BAA1766-D4C4-475B-A0CB-C3DEF2A596C4}" destId="{91AA5A2A-3B84-4E53-88DE-B4D4A7172873}" srcOrd="0" destOrd="0" presId="urn:microsoft.com/office/officeart/2005/8/layout/process1"/>
    <dgm:cxn modelId="{F2F3E820-7A06-4C35-92B8-DDCF0E027CE1}" type="presParOf" srcId="{3BAA1766-D4C4-475B-A0CB-C3DEF2A596C4}" destId="{DA0202DC-9774-4093-9A20-5BB7BA2A7652}" srcOrd="1" destOrd="0" presId="urn:microsoft.com/office/officeart/2005/8/layout/process1"/>
    <dgm:cxn modelId="{1D67BFDC-9A44-4F83-9062-1FB80D31F93E}" type="presParOf" srcId="{DA0202DC-9774-4093-9A20-5BB7BA2A7652}" destId="{E65B26E7-4B77-4304-9FBB-E85A747C009C}" srcOrd="0" destOrd="0" presId="urn:microsoft.com/office/officeart/2005/8/layout/process1"/>
    <dgm:cxn modelId="{779FC9B9-764B-47A0-912A-11064BD81A13}" type="presParOf" srcId="{3BAA1766-D4C4-475B-A0CB-C3DEF2A596C4}" destId="{FCA7F77F-F7D7-4888-A21E-3EEBFA6DD25D}" srcOrd="2" destOrd="0" presId="urn:microsoft.com/office/officeart/2005/8/layout/process1"/>
    <dgm:cxn modelId="{F5C90763-D487-48CF-BD7E-9E00A11A6400}" type="presParOf" srcId="{3BAA1766-D4C4-475B-A0CB-C3DEF2A596C4}" destId="{0E79DD40-FE53-49C6-AC75-F02BB3AC75DC}" srcOrd="3" destOrd="0" presId="urn:microsoft.com/office/officeart/2005/8/layout/process1"/>
    <dgm:cxn modelId="{36452753-FC95-481D-BE92-F528E43B03E7}" type="presParOf" srcId="{0E79DD40-FE53-49C6-AC75-F02BB3AC75DC}" destId="{40CEBBD6-D1BC-4DC2-B369-2EE18642DA79}" srcOrd="0" destOrd="0" presId="urn:microsoft.com/office/officeart/2005/8/layout/process1"/>
    <dgm:cxn modelId="{7CE15B99-125A-4A60-86A2-BF39B8228E1C}" type="presParOf" srcId="{3BAA1766-D4C4-475B-A0CB-C3DEF2A596C4}" destId="{D223E3E9-553E-42BB-BF29-3C2C66D02518}" srcOrd="4" destOrd="0" presId="urn:microsoft.com/office/officeart/2005/8/layout/process1"/>
    <dgm:cxn modelId="{47A608D7-CC2A-4508-B898-A6CFE09BAEB2}" type="presParOf" srcId="{3BAA1766-D4C4-475B-A0CB-C3DEF2A596C4}" destId="{648100B4-C488-4869-A09A-C4875B345723}" srcOrd="5" destOrd="0" presId="urn:microsoft.com/office/officeart/2005/8/layout/process1"/>
    <dgm:cxn modelId="{CE4E75FD-1456-47DE-A381-3E1C0E5DE5D0}" type="presParOf" srcId="{648100B4-C488-4869-A09A-C4875B345723}" destId="{E95096D4-BFC7-4383-B796-915DB70DDE35}" srcOrd="0" destOrd="0" presId="urn:microsoft.com/office/officeart/2005/8/layout/process1"/>
    <dgm:cxn modelId="{E462CFFA-4FBF-49CF-A8A2-28C20E05AC8F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7EBCE78-067A-4ECC-8868-1AFE1FB8AD2D}" type="presOf" srcId="{49045B10-4499-48F4-9CC3-6B4B03231ECA}" destId="{8423A00D-A2CC-48D6-9C1E-A142403DF69F}" srcOrd="0" destOrd="0" presId="urn:microsoft.com/office/officeart/2005/8/layout/process1"/>
    <dgm:cxn modelId="{4602DBB2-EE80-4900-8933-6769A02E4F7A}" type="presOf" srcId="{DE73FB5D-D19D-45CF-A5FC-E57318068E06}" destId="{0E79DD40-FE53-49C6-AC75-F02BB3AC75DC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3BAA2058-5525-402E-A8B0-10A82F1D87A8}" type="presOf" srcId="{CE32CA9F-F6B3-49D1-8B37-26DC51DB0424}" destId="{E65B26E7-4B77-4304-9FBB-E85A747C009C}" srcOrd="1" destOrd="0" presId="urn:microsoft.com/office/officeart/2005/8/layout/process1"/>
    <dgm:cxn modelId="{4A58708C-7B86-49EF-B361-5DA8C820B94D}" type="presOf" srcId="{9B245CD7-FE85-4DA1-A833-95C55530BE89}" destId="{648100B4-C488-4869-A09A-C4875B345723}" srcOrd="0" destOrd="0" presId="urn:microsoft.com/office/officeart/2005/8/layout/process1"/>
    <dgm:cxn modelId="{7A6148ED-95DF-46FF-A177-90FD971B1DF0}" type="presOf" srcId="{7223C66A-6BC8-4EFB-BAFF-5FB67DC7249A}" destId="{FCA7F77F-F7D7-4888-A21E-3EEBFA6DD25D}" srcOrd="0" destOrd="0" presId="urn:microsoft.com/office/officeart/2005/8/layout/process1"/>
    <dgm:cxn modelId="{F712FA13-CB13-4F6C-AD7E-BA07F952DFDB}" type="presOf" srcId="{DE73FB5D-D19D-45CF-A5FC-E57318068E06}" destId="{40CEBBD6-D1BC-4DC2-B369-2EE18642DA79}" srcOrd="1" destOrd="0" presId="urn:microsoft.com/office/officeart/2005/8/layout/process1"/>
    <dgm:cxn modelId="{8B5D8A5E-DF46-49BD-9AE7-CE6CAF85365A}" type="presOf" srcId="{9B245CD7-FE85-4DA1-A833-95C55530BE89}" destId="{E95096D4-BFC7-4383-B796-915DB70DDE35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2AAF1896-E13D-4176-AF96-C916C22B612C}" type="presOf" srcId="{81C02857-3CBE-4C4F-AA57-9E0CC4BE9F5F}" destId="{3BAA1766-D4C4-475B-A0CB-C3DEF2A596C4}" srcOrd="0" destOrd="0" presId="urn:microsoft.com/office/officeart/2005/8/layout/process1"/>
    <dgm:cxn modelId="{6B20BD9A-E5A5-44EE-B1A6-43C1FA4ADA17}" type="presOf" srcId="{B827FDEB-EC7F-4ABC-AF33-54526AE8629B}" destId="{91AA5A2A-3B84-4E53-88DE-B4D4A7172873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26D11518-1CA1-47C4-A6FF-41CEF7540064}" type="presOf" srcId="{96D4D2C7-B41C-43CF-84CE-7FA26615D799}" destId="{D223E3E9-553E-42BB-BF29-3C2C66D02518}" srcOrd="0" destOrd="0" presId="urn:microsoft.com/office/officeart/2005/8/layout/process1"/>
    <dgm:cxn modelId="{D4311E0A-76D8-4659-95E4-9B4D5C88B49D}" type="presOf" srcId="{CE32CA9F-F6B3-49D1-8B37-26DC51DB0424}" destId="{DA0202DC-9774-4093-9A20-5BB7BA2A7652}" srcOrd="0" destOrd="0" presId="urn:microsoft.com/office/officeart/2005/8/layout/process1"/>
    <dgm:cxn modelId="{9451165A-3A56-44CF-A445-4B784544576D}" type="presParOf" srcId="{3BAA1766-D4C4-475B-A0CB-C3DEF2A596C4}" destId="{91AA5A2A-3B84-4E53-88DE-B4D4A7172873}" srcOrd="0" destOrd="0" presId="urn:microsoft.com/office/officeart/2005/8/layout/process1"/>
    <dgm:cxn modelId="{FBB833D4-DA31-43B3-BB3F-99ADF2028F9C}" type="presParOf" srcId="{3BAA1766-D4C4-475B-A0CB-C3DEF2A596C4}" destId="{DA0202DC-9774-4093-9A20-5BB7BA2A7652}" srcOrd="1" destOrd="0" presId="urn:microsoft.com/office/officeart/2005/8/layout/process1"/>
    <dgm:cxn modelId="{66D71934-1FB6-4C3B-8F7A-685E34B2E60C}" type="presParOf" srcId="{DA0202DC-9774-4093-9A20-5BB7BA2A7652}" destId="{E65B26E7-4B77-4304-9FBB-E85A747C009C}" srcOrd="0" destOrd="0" presId="urn:microsoft.com/office/officeart/2005/8/layout/process1"/>
    <dgm:cxn modelId="{607E7398-18A4-4791-880C-AB47BAD6E7DE}" type="presParOf" srcId="{3BAA1766-D4C4-475B-A0CB-C3DEF2A596C4}" destId="{FCA7F77F-F7D7-4888-A21E-3EEBFA6DD25D}" srcOrd="2" destOrd="0" presId="urn:microsoft.com/office/officeart/2005/8/layout/process1"/>
    <dgm:cxn modelId="{1B0E296E-DE61-4883-B3F0-4AF5163EBA2B}" type="presParOf" srcId="{3BAA1766-D4C4-475B-A0CB-C3DEF2A596C4}" destId="{0E79DD40-FE53-49C6-AC75-F02BB3AC75DC}" srcOrd="3" destOrd="0" presId="urn:microsoft.com/office/officeart/2005/8/layout/process1"/>
    <dgm:cxn modelId="{3965F9EE-F34C-47D0-A37F-50E5A7E11082}" type="presParOf" srcId="{0E79DD40-FE53-49C6-AC75-F02BB3AC75DC}" destId="{40CEBBD6-D1BC-4DC2-B369-2EE18642DA79}" srcOrd="0" destOrd="0" presId="urn:microsoft.com/office/officeart/2005/8/layout/process1"/>
    <dgm:cxn modelId="{E8CF15CF-3B1A-4922-ABD9-B5B5E8EACE98}" type="presParOf" srcId="{3BAA1766-D4C4-475B-A0CB-C3DEF2A596C4}" destId="{D223E3E9-553E-42BB-BF29-3C2C66D02518}" srcOrd="4" destOrd="0" presId="urn:microsoft.com/office/officeart/2005/8/layout/process1"/>
    <dgm:cxn modelId="{71D56028-BC36-44F3-ABD8-B959676A2433}" type="presParOf" srcId="{3BAA1766-D4C4-475B-A0CB-C3DEF2A596C4}" destId="{648100B4-C488-4869-A09A-C4875B345723}" srcOrd="5" destOrd="0" presId="urn:microsoft.com/office/officeart/2005/8/layout/process1"/>
    <dgm:cxn modelId="{D137E1F0-402F-4804-9250-88F26DEE2422}" type="presParOf" srcId="{648100B4-C488-4869-A09A-C4875B345723}" destId="{E95096D4-BFC7-4383-B796-915DB70DDE35}" srcOrd="0" destOrd="0" presId="urn:microsoft.com/office/officeart/2005/8/layout/process1"/>
    <dgm:cxn modelId="{37665D4F-3600-4B52-B991-AC285067DBB6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0FB1539-8F38-49E8-9B15-4901AFCC885C}" type="presOf" srcId="{9B245CD7-FE85-4DA1-A833-95C55530BE89}" destId="{648100B4-C488-4869-A09A-C4875B345723}" srcOrd="0" destOrd="0" presId="urn:microsoft.com/office/officeart/2005/8/layout/process1"/>
    <dgm:cxn modelId="{5B1697A9-41D2-4EAD-8658-11D4FFF0FD8E}" type="presOf" srcId="{49045B10-4499-48F4-9CC3-6B4B03231ECA}" destId="{8423A00D-A2CC-48D6-9C1E-A142403DF69F}" srcOrd="0" destOrd="0" presId="urn:microsoft.com/office/officeart/2005/8/layout/process1"/>
    <dgm:cxn modelId="{6424E5D7-D9E2-44DD-8E25-0D3FE5DE3673}" type="presOf" srcId="{DE73FB5D-D19D-45CF-A5FC-E57318068E06}" destId="{40CEBBD6-D1BC-4DC2-B369-2EE18642DA79}" srcOrd="1" destOrd="0" presId="urn:microsoft.com/office/officeart/2005/8/layout/process1"/>
    <dgm:cxn modelId="{BB87FD31-B999-4A25-A091-0D9D90E01B6D}" type="presOf" srcId="{CE32CA9F-F6B3-49D1-8B37-26DC51DB0424}" destId="{DA0202DC-9774-4093-9A20-5BB7BA2A7652}" srcOrd="0" destOrd="0" presId="urn:microsoft.com/office/officeart/2005/8/layout/process1"/>
    <dgm:cxn modelId="{68139C2B-11B2-4BDA-9343-344043FF5507}" type="presOf" srcId="{81C02857-3CBE-4C4F-AA57-9E0CC4BE9F5F}" destId="{3BAA1766-D4C4-475B-A0CB-C3DEF2A596C4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2E9D5206-5931-4B59-BECF-2FD3507C2BFB}" type="presOf" srcId="{7223C66A-6BC8-4EFB-BAFF-5FB67DC7249A}" destId="{FCA7F77F-F7D7-4888-A21E-3EEBFA6DD25D}" srcOrd="0" destOrd="0" presId="urn:microsoft.com/office/officeart/2005/8/layout/process1"/>
    <dgm:cxn modelId="{C220A864-6AA1-4F71-8D2B-F7D5BC8EFF96}" type="presOf" srcId="{B827FDEB-EC7F-4ABC-AF33-54526AE8629B}" destId="{91AA5A2A-3B84-4E53-88DE-B4D4A7172873}" srcOrd="0" destOrd="0" presId="urn:microsoft.com/office/officeart/2005/8/layout/process1"/>
    <dgm:cxn modelId="{398A1EF7-7228-4838-96E4-3F5D8532F408}" type="presOf" srcId="{DE73FB5D-D19D-45CF-A5FC-E57318068E06}" destId="{0E79DD40-FE53-49C6-AC75-F02BB3AC75DC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31AF6056-FAE9-489A-9F80-A14439A3529B}" type="presOf" srcId="{9B245CD7-FE85-4DA1-A833-95C55530BE89}" destId="{E95096D4-BFC7-4383-B796-915DB70DDE35}" srcOrd="1" destOrd="0" presId="urn:microsoft.com/office/officeart/2005/8/layout/process1"/>
    <dgm:cxn modelId="{EACF3E29-6C9C-4AF5-8786-7AE4B887FCB4}" type="presOf" srcId="{CE32CA9F-F6B3-49D1-8B37-26DC51DB0424}" destId="{E65B26E7-4B77-4304-9FBB-E85A747C009C}" srcOrd="1" destOrd="0" presId="urn:microsoft.com/office/officeart/2005/8/layout/process1"/>
    <dgm:cxn modelId="{ED1B6B67-A4F5-4681-BE81-203118D33BC4}" type="presOf" srcId="{96D4D2C7-B41C-43CF-84CE-7FA26615D799}" destId="{D223E3E9-553E-42BB-BF29-3C2C66D02518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F959E86A-E11E-46C9-9984-BF58CD51B2E8}" type="presParOf" srcId="{3BAA1766-D4C4-475B-A0CB-C3DEF2A596C4}" destId="{91AA5A2A-3B84-4E53-88DE-B4D4A7172873}" srcOrd="0" destOrd="0" presId="urn:microsoft.com/office/officeart/2005/8/layout/process1"/>
    <dgm:cxn modelId="{463B1FB5-1849-4C0C-B329-253849902DEF}" type="presParOf" srcId="{3BAA1766-D4C4-475B-A0CB-C3DEF2A596C4}" destId="{DA0202DC-9774-4093-9A20-5BB7BA2A7652}" srcOrd="1" destOrd="0" presId="urn:microsoft.com/office/officeart/2005/8/layout/process1"/>
    <dgm:cxn modelId="{5A30A05F-180A-44B7-B262-BA05B7194ABB}" type="presParOf" srcId="{DA0202DC-9774-4093-9A20-5BB7BA2A7652}" destId="{E65B26E7-4B77-4304-9FBB-E85A747C009C}" srcOrd="0" destOrd="0" presId="urn:microsoft.com/office/officeart/2005/8/layout/process1"/>
    <dgm:cxn modelId="{0E438F04-10D1-4A0A-A6D9-A74B00901BA1}" type="presParOf" srcId="{3BAA1766-D4C4-475B-A0CB-C3DEF2A596C4}" destId="{FCA7F77F-F7D7-4888-A21E-3EEBFA6DD25D}" srcOrd="2" destOrd="0" presId="urn:microsoft.com/office/officeart/2005/8/layout/process1"/>
    <dgm:cxn modelId="{574534CE-CD53-4B49-BB98-1367DE8D9910}" type="presParOf" srcId="{3BAA1766-D4C4-475B-A0CB-C3DEF2A596C4}" destId="{0E79DD40-FE53-49C6-AC75-F02BB3AC75DC}" srcOrd="3" destOrd="0" presId="urn:microsoft.com/office/officeart/2005/8/layout/process1"/>
    <dgm:cxn modelId="{44CC12CB-418D-4A18-A345-58F4B55B3BB2}" type="presParOf" srcId="{0E79DD40-FE53-49C6-AC75-F02BB3AC75DC}" destId="{40CEBBD6-D1BC-4DC2-B369-2EE18642DA79}" srcOrd="0" destOrd="0" presId="urn:microsoft.com/office/officeart/2005/8/layout/process1"/>
    <dgm:cxn modelId="{FBB498AF-7675-472D-92CC-3A2ABBB3A57B}" type="presParOf" srcId="{3BAA1766-D4C4-475B-A0CB-C3DEF2A596C4}" destId="{D223E3E9-553E-42BB-BF29-3C2C66D02518}" srcOrd="4" destOrd="0" presId="urn:microsoft.com/office/officeart/2005/8/layout/process1"/>
    <dgm:cxn modelId="{1D89D2DC-A928-4387-812D-B307F8448E7C}" type="presParOf" srcId="{3BAA1766-D4C4-475B-A0CB-C3DEF2A596C4}" destId="{648100B4-C488-4869-A09A-C4875B345723}" srcOrd="5" destOrd="0" presId="urn:microsoft.com/office/officeart/2005/8/layout/process1"/>
    <dgm:cxn modelId="{2E640F30-3613-4B79-A121-06308F6B5332}" type="presParOf" srcId="{648100B4-C488-4869-A09A-C4875B345723}" destId="{E95096D4-BFC7-4383-B796-915DB70DDE35}" srcOrd="0" destOrd="0" presId="urn:microsoft.com/office/officeart/2005/8/layout/process1"/>
    <dgm:cxn modelId="{BB5B7E2C-7101-4955-A5CE-EA48CAA9332B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66F6157-15FB-4438-B70A-FE9DD3E932B2}" type="presOf" srcId="{DE73FB5D-D19D-45CF-A5FC-E57318068E06}" destId="{0E79DD40-FE53-49C6-AC75-F02BB3AC75DC}" srcOrd="0" destOrd="0" presId="urn:microsoft.com/office/officeart/2005/8/layout/process1"/>
    <dgm:cxn modelId="{FC48BCDD-E581-4A31-B621-077968C9C624}" type="presOf" srcId="{7223C66A-6BC8-4EFB-BAFF-5FB67DC7249A}" destId="{FCA7F77F-F7D7-4888-A21E-3EEBFA6DD25D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21C09FDB-BF5E-4D57-BB67-F1AFEE669316}" type="presOf" srcId="{DE73FB5D-D19D-45CF-A5FC-E57318068E06}" destId="{40CEBBD6-D1BC-4DC2-B369-2EE18642DA79}" srcOrd="1" destOrd="0" presId="urn:microsoft.com/office/officeart/2005/8/layout/process1"/>
    <dgm:cxn modelId="{31C5601E-EA7F-444F-9669-44A347D5B40B}" type="presOf" srcId="{96D4D2C7-B41C-43CF-84CE-7FA26615D799}" destId="{D223E3E9-553E-42BB-BF29-3C2C66D02518}" srcOrd="0" destOrd="0" presId="urn:microsoft.com/office/officeart/2005/8/layout/process1"/>
    <dgm:cxn modelId="{9E6C19D9-D3CF-4F7D-A30B-F60CA86B535C}" type="presOf" srcId="{B827FDEB-EC7F-4ABC-AF33-54526AE8629B}" destId="{91AA5A2A-3B84-4E53-88DE-B4D4A7172873}" srcOrd="0" destOrd="0" presId="urn:microsoft.com/office/officeart/2005/8/layout/process1"/>
    <dgm:cxn modelId="{2751739B-365A-4954-A471-95CFF9CA5325}" type="presOf" srcId="{81C02857-3CBE-4C4F-AA57-9E0CC4BE9F5F}" destId="{3BAA1766-D4C4-475B-A0CB-C3DEF2A596C4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93F1D46A-A987-4D8F-8119-79D6AF966367}" type="presOf" srcId="{CE32CA9F-F6B3-49D1-8B37-26DC51DB0424}" destId="{DA0202DC-9774-4093-9A20-5BB7BA2A7652}" srcOrd="0" destOrd="0" presId="urn:microsoft.com/office/officeart/2005/8/layout/process1"/>
    <dgm:cxn modelId="{AE5E970E-7981-4856-8F5C-6E2E6885F7D2}" type="presOf" srcId="{CE32CA9F-F6B3-49D1-8B37-26DC51DB0424}" destId="{E65B26E7-4B77-4304-9FBB-E85A747C009C}" srcOrd="1" destOrd="0" presId="urn:microsoft.com/office/officeart/2005/8/layout/process1"/>
    <dgm:cxn modelId="{9FF692B4-A3B3-4B88-8363-575BACABCA2D}" type="presOf" srcId="{9B245CD7-FE85-4DA1-A833-95C55530BE89}" destId="{E95096D4-BFC7-4383-B796-915DB70DDE35}" srcOrd="1" destOrd="0" presId="urn:microsoft.com/office/officeart/2005/8/layout/process1"/>
    <dgm:cxn modelId="{CE711497-6CA2-48F3-8BAE-7A7AF6089011}" type="presOf" srcId="{49045B10-4499-48F4-9CC3-6B4B03231ECA}" destId="{8423A00D-A2CC-48D6-9C1E-A142403DF69F}" srcOrd="0" destOrd="0" presId="urn:microsoft.com/office/officeart/2005/8/layout/process1"/>
    <dgm:cxn modelId="{27D5BCAF-DBE8-4C4C-BB32-A3557E0F218D}" type="presOf" srcId="{9B245CD7-FE85-4DA1-A833-95C55530BE89}" destId="{648100B4-C488-4869-A09A-C4875B345723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577E78CD-9D32-4ED8-AEE4-F29C93B9BF84}" type="presParOf" srcId="{3BAA1766-D4C4-475B-A0CB-C3DEF2A596C4}" destId="{91AA5A2A-3B84-4E53-88DE-B4D4A7172873}" srcOrd="0" destOrd="0" presId="urn:microsoft.com/office/officeart/2005/8/layout/process1"/>
    <dgm:cxn modelId="{98B86F03-6E22-44BD-945E-B200236E4EC4}" type="presParOf" srcId="{3BAA1766-D4C4-475B-A0CB-C3DEF2A596C4}" destId="{DA0202DC-9774-4093-9A20-5BB7BA2A7652}" srcOrd="1" destOrd="0" presId="urn:microsoft.com/office/officeart/2005/8/layout/process1"/>
    <dgm:cxn modelId="{0CB012C7-0F9F-4B58-808B-6F38035B83E0}" type="presParOf" srcId="{DA0202DC-9774-4093-9A20-5BB7BA2A7652}" destId="{E65B26E7-4B77-4304-9FBB-E85A747C009C}" srcOrd="0" destOrd="0" presId="urn:microsoft.com/office/officeart/2005/8/layout/process1"/>
    <dgm:cxn modelId="{20724BD5-5404-4F39-88DC-0E42F34CBB1D}" type="presParOf" srcId="{3BAA1766-D4C4-475B-A0CB-C3DEF2A596C4}" destId="{FCA7F77F-F7D7-4888-A21E-3EEBFA6DD25D}" srcOrd="2" destOrd="0" presId="urn:microsoft.com/office/officeart/2005/8/layout/process1"/>
    <dgm:cxn modelId="{F68658F4-1945-4D28-8BDE-41B1B2754FEA}" type="presParOf" srcId="{3BAA1766-D4C4-475B-A0CB-C3DEF2A596C4}" destId="{0E79DD40-FE53-49C6-AC75-F02BB3AC75DC}" srcOrd="3" destOrd="0" presId="urn:microsoft.com/office/officeart/2005/8/layout/process1"/>
    <dgm:cxn modelId="{5CAA15D7-76B2-408C-B4B6-7BC8F4F529D0}" type="presParOf" srcId="{0E79DD40-FE53-49C6-AC75-F02BB3AC75DC}" destId="{40CEBBD6-D1BC-4DC2-B369-2EE18642DA79}" srcOrd="0" destOrd="0" presId="urn:microsoft.com/office/officeart/2005/8/layout/process1"/>
    <dgm:cxn modelId="{93FAE8CE-EE48-458B-8803-BE67AF210185}" type="presParOf" srcId="{3BAA1766-D4C4-475B-A0CB-C3DEF2A596C4}" destId="{D223E3E9-553E-42BB-BF29-3C2C66D02518}" srcOrd="4" destOrd="0" presId="urn:microsoft.com/office/officeart/2005/8/layout/process1"/>
    <dgm:cxn modelId="{F907B523-B746-405E-A81A-15A98A7AF522}" type="presParOf" srcId="{3BAA1766-D4C4-475B-A0CB-C3DEF2A596C4}" destId="{648100B4-C488-4869-A09A-C4875B345723}" srcOrd="5" destOrd="0" presId="urn:microsoft.com/office/officeart/2005/8/layout/process1"/>
    <dgm:cxn modelId="{564A76B9-1747-44CE-8E5F-F3F21A77F59F}" type="presParOf" srcId="{648100B4-C488-4869-A09A-C4875B345723}" destId="{E95096D4-BFC7-4383-B796-915DB70DDE35}" srcOrd="0" destOrd="0" presId="urn:microsoft.com/office/officeart/2005/8/layout/process1"/>
    <dgm:cxn modelId="{719275D3-2FA5-4ADA-982C-AD948035C478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F30595-12D5-B847-8380-FDD4183504D7}" type="presOf" srcId="{81C02857-3CBE-4C4F-AA57-9E0CC4BE9F5F}" destId="{3BAA1766-D4C4-475B-A0CB-C3DEF2A596C4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934A8B10-80D8-734A-938F-9CD83ECE0E89}" type="presOf" srcId="{CE32CA9F-F6B3-49D1-8B37-26DC51DB0424}" destId="{DA0202DC-9774-4093-9A20-5BB7BA2A7652}" srcOrd="0" destOrd="0" presId="urn:microsoft.com/office/officeart/2005/8/layout/process1"/>
    <dgm:cxn modelId="{42FD4007-41E6-894D-981E-03671CF6F4FB}" type="presOf" srcId="{CE32CA9F-F6B3-49D1-8B37-26DC51DB0424}" destId="{E65B26E7-4B77-4304-9FBB-E85A747C009C}" srcOrd="1" destOrd="0" presId="urn:microsoft.com/office/officeart/2005/8/layout/process1"/>
    <dgm:cxn modelId="{3733C22C-1597-FE41-9877-39079C5167C8}" type="presOf" srcId="{96D4D2C7-B41C-43CF-84CE-7FA26615D799}" destId="{D223E3E9-553E-42BB-BF29-3C2C66D02518}" srcOrd="0" destOrd="0" presId="urn:microsoft.com/office/officeart/2005/8/layout/process1"/>
    <dgm:cxn modelId="{5606B898-46E4-2B42-820D-3A6868B57D13}" type="presOf" srcId="{B827FDEB-EC7F-4ABC-AF33-54526AE8629B}" destId="{91AA5A2A-3B84-4E53-88DE-B4D4A7172873}" srcOrd="0" destOrd="0" presId="urn:microsoft.com/office/officeart/2005/8/layout/process1"/>
    <dgm:cxn modelId="{80B9D17F-EF9C-DE43-BF38-49AF537215F2}" type="presOf" srcId="{DE73FB5D-D19D-45CF-A5FC-E57318068E06}" destId="{40CEBBD6-D1BC-4DC2-B369-2EE18642DA79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67911D9E-C5B1-F743-9C36-68DCE0B6C501}" type="presOf" srcId="{9B245CD7-FE85-4DA1-A833-95C55530BE89}" destId="{648100B4-C488-4869-A09A-C4875B345723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09D5C6A1-4533-B243-B292-B1CADF398464}" type="presOf" srcId="{49045B10-4499-48F4-9CC3-6B4B03231ECA}" destId="{8423A00D-A2CC-48D6-9C1E-A142403DF69F}" srcOrd="0" destOrd="0" presId="urn:microsoft.com/office/officeart/2005/8/layout/process1"/>
    <dgm:cxn modelId="{98885CF0-FC58-6B43-AEBE-BD5BAA6ADD6D}" type="presOf" srcId="{9B245CD7-FE85-4DA1-A833-95C55530BE89}" destId="{E95096D4-BFC7-4383-B796-915DB70DDE35}" srcOrd="1" destOrd="0" presId="urn:microsoft.com/office/officeart/2005/8/layout/process1"/>
    <dgm:cxn modelId="{346E4B78-7B60-9E4E-84C7-D2242804B15A}" type="presOf" srcId="{DE73FB5D-D19D-45CF-A5FC-E57318068E06}" destId="{0E79DD40-FE53-49C6-AC75-F02BB3AC75DC}" srcOrd="0" destOrd="0" presId="urn:microsoft.com/office/officeart/2005/8/layout/process1"/>
    <dgm:cxn modelId="{341EDE30-F410-9443-A51B-33E7819C5959}" type="presOf" srcId="{7223C66A-6BC8-4EFB-BAFF-5FB67DC7249A}" destId="{FCA7F77F-F7D7-4888-A21E-3EEBFA6DD25D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B50256E7-A6BD-1B47-9543-EDAC295461E5}" type="presParOf" srcId="{3BAA1766-D4C4-475B-A0CB-C3DEF2A596C4}" destId="{91AA5A2A-3B84-4E53-88DE-B4D4A7172873}" srcOrd="0" destOrd="0" presId="urn:microsoft.com/office/officeart/2005/8/layout/process1"/>
    <dgm:cxn modelId="{7E6D13A1-5DC8-9B48-845F-D99021C7D00F}" type="presParOf" srcId="{3BAA1766-D4C4-475B-A0CB-C3DEF2A596C4}" destId="{DA0202DC-9774-4093-9A20-5BB7BA2A7652}" srcOrd="1" destOrd="0" presId="urn:microsoft.com/office/officeart/2005/8/layout/process1"/>
    <dgm:cxn modelId="{6F5828DA-8FA3-AD4A-997B-4B4D1407CE6F}" type="presParOf" srcId="{DA0202DC-9774-4093-9A20-5BB7BA2A7652}" destId="{E65B26E7-4B77-4304-9FBB-E85A747C009C}" srcOrd="0" destOrd="0" presId="urn:microsoft.com/office/officeart/2005/8/layout/process1"/>
    <dgm:cxn modelId="{3E45254A-F605-EC45-8629-A09A91D9B8D3}" type="presParOf" srcId="{3BAA1766-D4C4-475B-A0CB-C3DEF2A596C4}" destId="{FCA7F77F-F7D7-4888-A21E-3EEBFA6DD25D}" srcOrd="2" destOrd="0" presId="urn:microsoft.com/office/officeart/2005/8/layout/process1"/>
    <dgm:cxn modelId="{37709DC0-6D16-4C4E-804A-A5914AADE248}" type="presParOf" srcId="{3BAA1766-D4C4-475B-A0CB-C3DEF2A596C4}" destId="{0E79DD40-FE53-49C6-AC75-F02BB3AC75DC}" srcOrd="3" destOrd="0" presId="urn:microsoft.com/office/officeart/2005/8/layout/process1"/>
    <dgm:cxn modelId="{7C156D03-C198-7C4F-A0E0-4286E3F9DAE6}" type="presParOf" srcId="{0E79DD40-FE53-49C6-AC75-F02BB3AC75DC}" destId="{40CEBBD6-D1BC-4DC2-B369-2EE18642DA79}" srcOrd="0" destOrd="0" presId="urn:microsoft.com/office/officeart/2005/8/layout/process1"/>
    <dgm:cxn modelId="{608BB7E0-3989-F447-AFB0-2C28C0714752}" type="presParOf" srcId="{3BAA1766-D4C4-475B-A0CB-C3DEF2A596C4}" destId="{D223E3E9-553E-42BB-BF29-3C2C66D02518}" srcOrd="4" destOrd="0" presId="urn:microsoft.com/office/officeart/2005/8/layout/process1"/>
    <dgm:cxn modelId="{491C9959-CB27-8C46-B6B4-EB5B2E35E00E}" type="presParOf" srcId="{3BAA1766-D4C4-475B-A0CB-C3DEF2A596C4}" destId="{648100B4-C488-4869-A09A-C4875B345723}" srcOrd="5" destOrd="0" presId="urn:microsoft.com/office/officeart/2005/8/layout/process1"/>
    <dgm:cxn modelId="{BE7733DE-58B2-4E4C-AEA4-015EAEBAB92C}" type="presParOf" srcId="{648100B4-C488-4869-A09A-C4875B345723}" destId="{E95096D4-BFC7-4383-B796-915DB70DDE35}" srcOrd="0" destOrd="0" presId="urn:microsoft.com/office/officeart/2005/8/layout/process1"/>
    <dgm:cxn modelId="{720765D4-B463-D44A-A40C-8236AD605192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>
        <a:solidFill>
          <a:schemeClr val="accent3"/>
        </a:solidFill>
      </dgm:spPr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1A045E8-D387-B649-A008-80867A6B32D2}" type="presOf" srcId="{9B245CD7-FE85-4DA1-A833-95C55530BE89}" destId="{E95096D4-BFC7-4383-B796-915DB70DDE35}" srcOrd="1" destOrd="0" presId="urn:microsoft.com/office/officeart/2005/8/layout/process1"/>
    <dgm:cxn modelId="{A31236B8-47F0-234E-AF73-D456BDF37D27}" type="presOf" srcId="{DE73FB5D-D19D-45CF-A5FC-E57318068E06}" destId="{40CEBBD6-D1BC-4DC2-B369-2EE18642DA79}" srcOrd="1" destOrd="0" presId="urn:microsoft.com/office/officeart/2005/8/layout/process1"/>
    <dgm:cxn modelId="{C2D74844-2FF0-DF49-9BD9-8EE27439D672}" type="presOf" srcId="{CE32CA9F-F6B3-49D1-8B37-26DC51DB0424}" destId="{DA0202DC-9774-4093-9A20-5BB7BA2A7652}" srcOrd="0" destOrd="0" presId="urn:microsoft.com/office/officeart/2005/8/layout/process1"/>
    <dgm:cxn modelId="{50E46FB1-68DA-7546-8287-D2ABD10590E0}" type="presOf" srcId="{9B245CD7-FE85-4DA1-A833-95C55530BE89}" destId="{648100B4-C488-4869-A09A-C4875B345723}" srcOrd="0" destOrd="0" presId="urn:microsoft.com/office/officeart/2005/8/layout/process1"/>
    <dgm:cxn modelId="{69AB02AD-B0BF-0F47-86BF-1CD03D92A89C}" type="presOf" srcId="{7223C66A-6BC8-4EFB-BAFF-5FB67DC7249A}" destId="{FCA7F77F-F7D7-4888-A21E-3EEBFA6DD25D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CCFF99A0-0179-7B40-843E-C8B6DB4A0612}" type="presOf" srcId="{B827FDEB-EC7F-4ABC-AF33-54526AE8629B}" destId="{91AA5A2A-3B84-4E53-88DE-B4D4A7172873}" srcOrd="0" destOrd="0" presId="urn:microsoft.com/office/officeart/2005/8/layout/process1"/>
    <dgm:cxn modelId="{465DC9E1-F91C-1343-B997-83F14A78B551}" type="presOf" srcId="{81C02857-3CBE-4C4F-AA57-9E0CC4BE9F5F}" destId="{3BAA1766-D4C4-475B-A0CB-C3DEF2A596C4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26B79097-EB39-774B-B608-E6FF4F796043}" type="presOf" srcId="{96D4D2C7-B41C-43CF-84CE-7FA26615D799}" destId="{D223E3E9-553E-42BB-BF29-3C2C66D02518}" srcOrd="0" destOrd="0" presId="urn:microsoft.com/office/officeart/2005/8/layout/process1"/>
    <dgm:cxn modelId="{F67FDF30-A7A4-3043-ABC3-DF722028060C}" type="presOf" srcId="{49045B10-4499-48F4-9CC3-6B4B03231ECA}" destId="{8423A00D-A2CC-48D6-9C1E-A142403DF69F}" srcOrd="0" destOrd="0" presId="urn:microsoft.com/office/officeart/2005/8/layout/process1"/>
    <dgm:cxn modelId="{D83699B1-8946-D845-9E96-07D67143A742}" type="presOf" srcId="{CE32CA9F-F6B3-49D1-8B37-26DC51DB0424}" destId="{E65B26E7-4B77-4304-9FBB-E85A747C009C}" srcOrd="1" destOrd="0" presId="urn:microsoft.com/office/officeart/2005/8/layout/process1"/>
    <dgm:cxn modelId="{9406B767-4CEC-8342-97FA-7932C1C5363F}" type="presOf" srcId="{DE73FB5D-D19D-45CF-A5FC-E57318068E06}" destId="{0E79DD40-FE53-49C6-AC75-F02BB3AC75DC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2F252DE1-DA5D-6041-A134-871C9A4DB9C5}" type="presParOf" srcId="{3BAA1766-D4C4-475B-A0CB-C3DEF2A596C4}" destId="{91AA5A2A-3B84-4E53-88DE-B4D4A7172873}" srcOrd="0" destOrd="0" presId="urn:microsoft.com/office/officeart/2005/8/layout/process1"/>
    <dgm:cxn modelId="{7CC1FC53-11DB-1B4F-8674-D2C8C0B42FB6}" type="presParOf" srcId="{3BAA1766-D4C4-475B-A0CB-C3DEF2A596C4}" destId="{DA0202DC-9774-4093-9A20-5BB7BA2A7652}" srcOrd="1" destOrd="0" presId="urn:microsoft.com/office/officeart/2005/8/layout/process1"/>
    <dgm:cxn modelId="{636C37AB-0629-224C-86D1-4AA65E563D72}" type="presParOf" srcId="{DA0202DC-9774-4093-9A20-5BB7BA2A7652}" destId="{E65B26E7-4B77-4304-9FBB-E85A747C009C}" srcOrd="0" destOrd="0" presId="urn:microsoft.com/office/officeart/2005/8/layout/process1"/>
    <dgm:cxn modelId="{8992B876-7203-4D4B-9DB8-481F75EE74B4}" type="presParOf" srcId="{3BAA1766-D4C4-475B-A0CB-C3DEF2A596C4}" destId="{FCA7F77F-F7D7-4888-A21E-3EEBFA6DD25D}" srcOrd="2" destOrd="0" presId="urn:microsoft.com/office/officeart/2005/8/layout/process1"/>
    <dgm:cxn modelId="{338C8F17-B181-0C4A-9E22-F16B56B2FFAE}" type="presParOf" srcId="{3BAA1766-D4C4-475B-A0CB-C3DEF2A596C4}" destId="{0E79DD40-FE53-49C6-AC75-F02BB3AC75DC}" srcOrd="3" destOrd="0" presId="urn:microsoft.com/office/officeart/2005/8/layout/process1"/>
    <dgm:cxn modelId="{EBFDC0D1-BADD-4642-96DA-F1C382EAE24C}" type="presParOf" srcId="{0E79DD40-FE53-49C6-AC75-F02BB3AC75DC}" destId="{40CEBBD6-D1BC-4DC2-B369-2EE18642DA79}" srcOrd="0" destOrd="0" presId="urn:microsoft.com/office/officeart/2005/8/layout/process1"/>
    <dgm:cxn modelId="{BAF5C14C-8B1F-EF49-A973-FF210B286784}" type="presParOf" srcId="{3BAA1766-D4C4-475B-A0CB-C3DEF2A596C4}" destId="{D223E3E9-553E-42BB-BF29-3C2C66D02518}" srcOrd="4" destOrd="0" presId="urn:microsoft.com/office/officeart/2005/8/layout/process1"/>
    <dgm:cxn modelId="{C20D038D-180F-BB4D-B59F-FE0757FB3B87}" type="presParOf" srcId="{3BAA1766-D4C4-475B-A0CB-C3DEF2A596C4}" destId="{648100B4-C488-4869-A09A-C4875B345723}" srcOrd="5" destOrd="0" presId="urn:microsoft.com/office/officeart/2005/8/layout/process1"/>
    <dgm:cxn modelId="{0EFE52E4-FF1C-8746-9159-A72D3AA6E346}" type="presParOf" srcId="{648100B4-C488-4869-A09A-C4875B345723}" destId="{E95096D4-BFC7-4383-B796-915DB70DDE35}" srcOrd="0" destOrd="0" presId="urn:microsoft.com/office/officeart/2005/8/layout/process1"/>
    <dgm:cxn modelId="{ABEEBEF1-993D-5348-BA6D-79211A47DD33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/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EAA9C58-5EBF-48D4-AB33-5672267B64BB}" type="presOf" srcId="{CE32CA9F-F6B3-49D1-8B37-26DC51DB0424}" destId="{DA0202DC-9774-4093-9A20-5BB7BA2A7652}" srcOrd="0" destOrd="0" presId="urn:microsoft.com/office/officeart/2005/8/layout/process1"/>
    <dgm:cxn modelId="{12234846-0A49-4E88-94E0-C4AF66F89F99}" type="presOf" srcId="{49045B10-4499-48F4-9CC3-6B4B03231ECA}" destId="{8423A00D-A2CC-48D6-9C1E-A142403DF69F}" srcOrd="0" destOrd="0" presId="urn:microsoft.com/office/officeart/2005/8/layout/process1"/>
    <dgm:cxn modelId="{17C9C0A0-B0B6-4316-98FF-3F32B934F35F}" type="presOf" srcId="{CE32CA9F-F6B3-49D1-8B37-26DC51DB0424}" destId="{E65B26E7-4B77-4304-9FBB-E85A747C009C}" srcOrd="1" destOrd="0" presId="urn:microsoft.com/office/officeart/2005/8/layout/process1"/>
    <dgm:cxn modelId="{68304AF0-AEBE-497A-B918-645B9F0A28E9}" type="presOf" srcId="{9B245CD7-FE85-4DA1-A833-95C55530BE89}" destId="{648100B4-C488-4869-A09A-C4875B345723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B8CFB9D7-EDF2-4967-A1C4-7490C91B0E9F}" type="presOf" srcId="{81C02857-3CBE-4C4F-AA57-9E0CC4BE9F5F}" destId="{3BAA1766-D4C4-475B-A0CB-C3DEF2A596C4}" srcOrd="0" destOrd="0" presId="urn:microsoft.com/office/officeart/2005/8/layout/process1"/>
    <dgm:cxn modelId="{3C068AC5-6AAF-4FAD-B6BF-BCCDA85981E0}" type="presOf" srcId="{B827FDEB-EC7F-4ABC-AF33-54526AE8629B}" destId="{91AA5A2A-3B84-4E53-88DE-B4D4A7172873}" srcOrd="0" destOrd="0" presId="urn:microsoft.com/office/officeart/2005/8/layout/process1"/>
    <dgm:cxn modelId="{0CD2DB95-7F7F-4EE5-B381-539E2A142DDF}" type="presOf" srcId="{9B245CD7-FE85-4DA1-A833-95C55530BE89}" destId="{E95096D4-BFC7-4383-B796-915DB70DDE35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B5558E88-EE04-4324-862E-24BB58BBE585}" type="presOf" srcId="{96D4D2C7-B41C-43CF-84CE-7FA26615D799}" destId="{D223E3E9-553E-42BB-BF29-3C2C66D02518}" srcOrd="0" destOrd="0" presId="urn:microsoft.com/office/officeart/2005/8/layout/process1"/>
    <dgm:cxn modelId="{B9FAAB7F-329B-4008-8758-14636991A244}" type="presOf" srcId="{7223C66A-6BC8-4EFB-BAFF-5FB67DC7249A}" destId="{FCA7F77F-F7D7-4888-A21E-3EEBFA6DD25D}" srcOrd="0" destOrd="0" presId="urn:microsoft.com/office/officeart/2005/8/layout/process1"/>
    <dgm:cxn modelId="{0587B9FB-6EC3-4804-9C1B-78D0BD737C21}" type="presOf" srcId="{DE73FB5D-D19D-45CF-A5FC-E57318068E06}" destId="{0E79DD40-FE53-49C6-AC75-F02BB3AC75DC}" srcOrd="0" destOrd="0" presId="urn:microsoft.com/office/officeart/2005/8/layout/process1"/>
    <dgm:cxn modelId="{9BEA5E63-B85A-488F-992D-777939397D41}" type="presOf" srcId="{DE73FB5D-D19D-45CF-A5FC-E57318068E06}" destId="{40CEBBD6-D1BC-4DC2-B369-2EE18642DA79}" srcOrd="1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3CED161D-ED8D-47C2-ACFB-F6B19585DE5B}" type="presParOf" srcId="{3BAA1766-D4C4-475B-A0CB-C3DEF2A596C4}" destId="{91AA5A2A-3B84-4E53-88DE-B4D4A7172873}" srcOrd="0" destOrd="0" presId="urn:microsoft.com/office/officeart/2005/8/layout/process1"/>
    <dgm:cxn modelId="{E33A45E1-90FE-4A51-986B-04CA801A463E}" type="presParOf" srcId="{3BAA1766-D4C4-475B-A0CB-C3DEF2A596C4}" destId="{DA0202DC-9774-4093-9A20-5BB7BA2A7652}" srcOrd="1" destOrd="0" presId="urn:microsoft.com/office/officeart/2005/8/layout/process1"/>
    <dgm:cxn modelId="{79EDF9F4-62F0-42C0-AC2A-E08B931B4E8B}" type="presParOf" srcId="{DA0202DC-9774-4093-9A20-5BB7BA2A7652}" destId="{E65B26E7-4B77-4304-9FBB-E85A747C009C}" srcOrd="0" destOrd="0" presId="urn:microsoft.com/office/officeart/2005/8/layout/process1"/>
    <dgm:cxn modelId="{13DD19CD-FF5F-4202-B040-BF419CD1283D}" type="presParOf" srcId="{3BAA1766-D4C4-475B-A0CB-C3DEF2A596C4}" destId="{FCA7F77F-F7D7-4888-A21E-3EEBFA6DD25D}" srcOrd="2" destOrd="0" presId="urn:microsoft.com/office/officeart/2005/8/layout/process1"/>
    <dgm:cxn modelId="{87373289-1B35-4283-9EA0-0A095980FC34}" type="presParOf" srcId="{3BAA1766-D4C4-475B-A0CB-C3DEF2A596C4}" destId="{0E79DD40-FE53-49C6-AC75-F02BB3AC75DC}" srcOrd="3" destOrd="0" presId="urn:microsoft.com/office/officeart/2005/8/layout/process1"/>
    <dgm:cxn modelId="{CB3297C7-A53F-418B-A5F5-DEFD309E8502}" type="presParOf" srcId="{0E79DD40-FE53-49C6-AC75-F02BB3AC75DC}" destId="{40CEBBD6-D1BC-4DC2-B369-2EE18642DA79}" srcOrd="0" destOrd="0" presId="urn:microsoft.com/office/officeart/2005/8/layout/process1"/>
    <dgm:cxn modelId="{67A75BF5-D130-4297-9279-42F88C966040}" type="presParOf" srcId="{3BAA1766-D4C4-475B-A0CB-C3DEF2A596C4}" destId="{D223E3E9-553E-42BB-BF29-3C2C66D02518}" srcOrd="4" destOrd="0" presId="urn:microsoft.com/office/officeart/2005/8/layout/process1"/>
    <dgm:cxn modelId="{A5FF39D3-F901-48C0-8F9F-A28BD1F332E2}" type="presParOf" srcId="{3BAA1766-D4C4-475B-A0CB-C3DEF2A596C4}" destId="{648100B4-C488-4869-A09A-C4875B345723}" srcOrd="5" destOrd="0" presId="urn:microsoft.com/office/officeart/2005/8/layout/process1"/>
    <dgm:cxn modelId="{BD97E481-BEFD-4D92-95CB-140854E763FD}" type="presParOf" srcId="{648100B4-C488-4869-A09A-C4875B345723}" destId="{E95096D4-BFC7-4383-B796-915DB70DDE35}" srcOrd="0" destOrd="0" presId="urn:microsoft.com/office/officeart/2005/8/layout/process1"/>
    <dgm:cxn modelId="{219835BF-30E9-4B9F-BDCA-0FE81736F29C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/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8CEDB446-065D-44FE-A88E-B95DF046CB7E}" type="presOf" srcId="{9B245CD7-FE85-4DA1-A833-95C55530BE89}" destId="{E95096D4-BFC7-4383-B796-915DB70DDE35}" srcOrd="1" destOrd="0" presId="urn:microsoft.com/office/officeart/2005/8/layout/process1"/>
    <dgm:cxn modelId="{9F1FF0C9-D6C4-4078-A22F-374714994052}" type="presOf" srcId="{7223C66A-6BC8-4EFB-BAFF-5FB67DC7249A}" destId="{FCA7F77F-F7D7-4888-A21E-3EEBFA6DD25D}" srcOrd="0" destOrd="0" presId="urn:microsoft.com/office/officeart/2005/8/layout/process1"/>
    <dgm:cxn modelId="{96593911-7724-40A7-92EA-2F4A9CDC55DA}" type="presOf" srcId="{CE32CA9F-F6B3-49D1-8B37-26DC51DB0424}" destId="{E65B26E7-4B77-4304-9FBB-E85A747C009C}" srcOrd="1" destOrd="0" presId="urn:microsoft.com/office/officeart/2005/8/layout/process1"/>
    <dgm:cxn modelId="{856A8E33-8488-4995-B449-4D19E4D15C94}" type="presOf" srcId="{9B245CD7-FE85-4DA1-A833-95C55530BE89}" destId="{648100B4-C488-4869-A09A-C4875B345723}" srcOrd="0" destOrd="0" presId="urn:microsoft.com/office/officeart/2005/8/layout/process1"/>
    <dgm:cxn modelId="{BABD86C7-1E08-4E6D-8B53-48FB552857AA}" type="presOf" srcId="{B827FDEB-EC7F-4ABC-AF33-54526AE8629B}" destId="{91AA5A2A-3B84-4E53-88DE-B4D4A7172873}" srcOrd="0" destOrd="0" presId="urn:microsoft.com/office/officeart/2005/8/layout/process1"/>
    <dgm:cxn modelId="{5954A3D3-9D6D-4691-87DB-31FDEE8DF6E5}" type="presOf" srcId="{CE32CA9F-F6B3-49D1-8B37-26DC51DB0424}" destId="{DA0202DC-9774-4093-9A20-5BB7BA2A7652}" srcOrd="0" destOrd="0" presId="urn:microsoft.com/office/officeart/2005/8/layout/process1"/>
    <dgm:cxn modelId="{1FF6C0C1-84EA-4719-9A55-5DFD7CD9637B}" type="presOf" srcId="{81C02857-3CBE-4C4F-AA57-9E0CC4BE9F5F}" destId="{3BAA1766-D4C4-475B-A0CB-C3DEF2A596C4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E6E87975-D3F2-4D26-B816-153F6413AAF1}" type="presOf" srcId="{49045B10-4499-48F4-9CC3-6B4B03231ECA}" destId="{8423A00D-A2CC-48D6-9C1E-A142403DF69F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D1DE6123-239A-4C12-8A92-9E4BD887AA66}" type="presOf" srcId="{DE73FB5D-D19D-45CF-A5FC-E57318068E06}" destId="{0E79DD40-FE53-49C6-AC75-F02BB3AC75DC}" srcOrd="0" destOrd="0" presId="urn:microsoft.com/office/officeart/2005/8/layout/process1"/>
    <dgm:cxn modelId="{172FBBD8-4A35-468D-B948-1EFD18BC42BF}" type="presOf" srcId="{DE73FB5D-D19D-45CF-A5FC-E57318068E06}" destId="{40CEBBD6-D1BC-4DC2-B369-2EE18642DA79}" srcOrd="1" destOrd="0" presId="urn:microsoft.com/office/officeart/2005/8/layout/process1"/>
    <dgm:cxn modelId="{98CBF352-5517-4F95-8192-BAAE8285D731}" type="presOf" srcId="{96D4D2C7-B41C-43CF-84CE-7FA26615D799}" destId="{D223E3E9-553E-42BB-BF29-3C2C66D02518}" srcOrd="0" destOrd="0" presId="urn:microsoft.com/office/officeart/2005/8/layout/process1"/>
    <dgm:cxn modelId="{91447839-7CBB-44F8-AE2B-87ACF0C7D4A2}" type="presParOf" srcId="{3BAA1766-D4C4-475B-A0CB-C3DEF2A596C4}" destId="{91AA5A2A-3B84-4E53-88DE-B4D4A7172873}" srcOrd="0" destOrd="0" presId="urn:microsoft.com/office/officeart/2005/8/layout/process1"/>
    <dgm:cxn modelId="{13439466-37A4-479E-AAD6-DD99E7DAD1C9}" type="presParOf" srcId="{3BAA1766-D4C4-475B-A0CB-C3DEF2A596C4}" destId="{DA0202DC-9774-4093-9A20-5BB7BA2A7652}" srcOrd="1" destOrd="0" presId="urn:microsoft.com/office/officeart/2005/8/layout/process1"/>
    <dgm:cxn modelId="{5E04B441-BBE5-472D-B94B-4A6E5A955A44}" type="presParOf" srcId="{DA0202DC-9774-4093-9A20-5BB7BA2A7652}" destId="{E65B26E7-4B77-4304-9FBB-E85A747C009C}" srcOrd="0" destOrd="0" presId="urn:microsoft.com/office/officeart/2005/8/layout/process1"/>
    <dgm:cxn modelId="{9B6FC454-4466-4812-89C0-4787AD74DE29}" type="presParOf" srcId="{3BAA1766-D4C4-475B-A0CB-C3DEF2A596C4}" destId="{FCA7F77F-F7D7-4888-A21E-3EEBFA6DD25D}" srcOrd="2" destOrd="0" presId="urn:microsoft.com/office/officeart/2005/8/layout/process1"/>
    <dgm:cxn modelId="{A06C6D15-61F5-4C51-AB20-0FD53CD02818}" type="presParOf" srcId="{3BAA1766-D4C4-475B-A0CB-C3DEF2A596C4}" destId="{0E79DD40-FE53-49C6-AC75-F02BB3AC75DC}" srcOrd="3" destOrd="0" presId="urn:microsoft.com/office/officeart/2005/8/layout/process1"/>
    <dgm:cxn modelId="{0EC82429-9BFC-4B92-B912-402E74691860}" type="presParOf" srcId="{0E79DD40-FE53-49C6-AC75-F02BB3AC75DC}" destId="{40CEBBD6-D1BC-4DC2-B369-2EE18642DA79}" srcOrd="0" destOrd="0" presId="urn:microsoft.com/office/officeart/2005/8/layout/process1"/>
    <dgm:cxn modelId="{89E2A0A7-045F-4BAB-A13A-E73B74E11A1C}" type="presParOf" srcId="{3BAA1766-D4C4-475B-A0CB-C3DEF2A596C4}" destId="{D223E3E9-553E-42BB-BF29-3C2C66D02518}" srcOrd="4" destOrd="0" presId="urn:microsoft.com/office/officeart/2005/8/layout/process1"/>
    <dgm:cxn modelId="{83449C22-A439-419F-8B0F-966072806FCB}" type="presParOf" srcId="{3BAA1766-D4C4-475B-A0CB-C3DEF2A596C4}" destId="{648100B4-C488-4869-A09A-C4875B345723}" srcOrd="5" destOrd="0" presId="urn:microsoft.com/office/officeart/2005/8/layout/process1"/>
    <dgm:cxn modelId="{5AEC3289-C8AD-43B2-AC20-CB28A6F0C36C}" type="presParOf" srcId="{648100B4-C488-4869-A09A-C4875B345723}" destId="{E95096D4-BFC7-4383-B796-915DB70DDE35}" srcOrd="0" destOrd="0" presId="urn:microsoft.com/office/officeart/2005/8/layout/process1"/>
    <dgm:cxn modelId="{A4346EA8-F163-4917-ADC5-61757F3B86E8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/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738898A-F22E-468B-BD21-CF45DEDAF5A6}" type="presOf" srcId="{49045B10-4499-48F4-9CC3-6B4B03231ECA}" destId="{8423A00D-A2CC-48D6-9C1E-A142403DF69F}" srcOrd="0" destOrd="0" presId="urn:microsoft.com/office/officeart/2005/8/layout/process1"/>
    <dgm:cxn modelId="{66605D1B-A803-4D05-B42F-880A489B0BDE}" type="presOf" srcId="{7223C66A-6BC8-4EFB-BAFF-5FB67DC7249A}" destId="{FCA7F77F-F7D7-4888-A21E-3EEBFA6DD25D}" srcOrd="0" destOrd="0" presId="urn:microsoft.com/office/officeart/2005/8/layout/process1"/>
    <dgm:cxn modelId="{EC95604F-DCBD-47A4-8FBB-E69173AF718F}" type="presOf" srcId="{B827FDEB-EC7F-4ABC-AF33-54526AE8629B}" destId="{91AA5A2A-3B84-4E53-88DE-B4D4A7172873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A126BDEE-528E-4705-BC5C-8215EFD15E17}" type="presOf" srcId="{DE73FB5D-D19D-45CF-A5FC-E57318068E06}" destId="{0E79DD40-FE53-49C6-AC75-F02BB3AC75DC}" srcOrd="0" destOrd="0" presId="urn:microsoft.com/office/officeart/2005/8/layout/process1"/>
    <dgm:cxn modelId="{1461B7C9-4D9A-4302-B5D0-88D02CAC92F7}" type="presOf" srcId="{DE73FB5D-D19D-45CF-A5FC-E57318068E06}" destId="{40CEBBD6-D1BC-4DC2-B369-2EE18642DA79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325C2402-8156-4129-AC8E-E5A391DF152B}" type="presOf" srcId="{9B245CD7-FE85-4DA1-A833-95C55530BE89}" destId="{648100B4-C488-4869-A09A-C4875B345723}" srcOrd="0" destOrd="0" presId="urn:microsoft.com/office/officeart/2005/8/layout/process1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5FB2E034-DE00-4FFB-9235-267E7AD1F130}" type="presOf" srcId="{81C02857-3CBE-4C4F-AA57-9E0CC4BE9F5F}" destId="{3BAA1766-D4C4-475B-A0CB-C3DEF2A596C4}" srcOrd="0" destOrd="0" presId="urn:microsoft.com/office/officeart/2005/8/layout/process1"/>
    <dgm:cxn modelId="{2F775EF7-9882-446D-AA95-63B84B5FB5FA}" type="presOf" srcId="{9B245CD7-FE85-4DA1-A833-95C55530BE89}" destId="{E95096D4-BFC7-4383-B796-915DB70DDE35}" srcOrd="1" destOrd="0" presId="urn:microsoft.com/office/officeart/2005/8/layout/process1"/>
    <dgm:cxn modelId="{AB51AF33-62F9-4328-8000-2B5B03E0B22B}" type="presOf" srcId="{96D4D2C7-B41C-43CF-84CE-7FA26615D799}" destId="{D223E3E9-553E-42BB-BF29-3C2C66D02518}" srcOrd="0" destOrd="0" presId="urn:microsoft.com/office/officeart/2005/8/layout/process1"/>
    <dgm:cxn modelId="{16C8ACE4-8ACC-4F9D-BD8C-0C21AB3BFCA3}" type="presOf" srcId="{CE32CA9F-F6B3-49D1-8B37-26DC51DB0424}" destId="{DA0202DC-9774-4093-9A20-5BB7BA2A7652}" srcOrd="0" destOrd="0" presId="urn:microsoft.com/office/officeart/2005/8/layout/process1"/>
    <dgm:cxn modelId="{19A9F636-77C0-4E73-BEBA-4297C16A77D8}" type="presOf" srcId="{CE32CA9F-F6B3-49D1-8B37-26DC51DB0424}" destId="{E65B26E7-4B77-4304-9FBB-E85A747C009C}" srcOrd="1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B1068298-90B1-4E73-80F7-E62E65A9CC65}" type="presParOf" srcId="{3BAA1766-D4C4-475B-A0CB-C3DEF2A596C4}" destId="{91AA5A2A-3B84-4E53-88DE-B4D4A7172873}" srcOrd="0" destOrd="0" presId="urn:microsoft.com/office/officeart/2005/8/layout/process1"/>
    <dgm:cxn modelId="{2D33E7B3-C31D-4079-A658-CC3A929AC8C8}" type="presParOf" srcId="{3BAA1766-D4C4-475B-A0CB-C3DEF2A596C4}" destId="{DA0202DC-9774-4093-9A20-5BB7BA2A7652}" srcOrd="1" destOrd="0" presId="urn:microsoft.com/office/officeart/2005/8/layout/process1"/>
    <dgm:cxn modelId="{1CF9AF4A-FE73-4E40-AE39-145E6BBA17E8}" type="presParOf" srcId="{DA0202DC-9774-4093-9A20-5BB7BA2A7652}" destId="{E65B26E7-4B77-4304-9FBB-E85A747C009C}" srcOrd="0" destOrd="0" presId="urn:microsoft.com/office/officeart/2005/8/layout/process1"/>
    <dgm:cxn modelId="{DAB53DD7-475E-4942-B932-079B0FA350D8}" type="presParOf" srcId="{3BAA1766-D4C4-475B-A0CB-C3DEF2A596C4}" destId="{FCA7F77F-F7D7-4888-A21E-3EEBFA6DD25D}" srcOrd="2" destOrd="0" presId="urn:microsoft.com/office/officeart/2005/8/layout/process1"/>
    <dgm:cxn modelId="{7DE244AF-7689-494F-8994-DBF9A3201904}" type="presParOf" srcId="{3BAA1766-D4C4-475B-A0CB-C3DEF2A596C4}" destId="{0E79DD40-FE53-49C6-AC75-F02BB3AC75DC}" srcOrd="3" destOrd="0" presId="urn:microsoft.com/office/officeart/2005/8/layout/process1"/>
    <dgm:cxn modelId="{7646845C-B1AE-47C9-A6DF-038E146A9A60}" type="presParOf" srcId="{0E79DD40-FE53-49C6-AC75-F02BB3AC75DC}" destId="{40CEBBD6-D1BC-4DC2-B369-2EE18642DA79}" srcOrd="0" destOrd="0" presId="urn:microsoft.com/office/officeart/2005/8/layout/process1"/>
    <dgm:cxn modelId="{EB84F401-251E-43B2-8203-5E6B8C01603C}" type="presParOf" srcId="{3BAA1766-D4C4-475B-A0CB-C3DEF2A596C4}" destId="{D223E3E9-553E-42BB-BF29-3C2C66D02518}" srcOrd="4" destOrd="0" presId="urn:microsoft.com/office/officeart/2005/8/layout/process1"/>
    <dgm:cxn modelId="{18D874F4-7B1D-4607-8CD5-C0B51CB3FD25}" type="presParOf" srcId="{3BAA1766-D4C4-475B-A0CB-C3DEF2A596C4}" destId="{648100B4-C488-4869-A09A-C4875B345723}" srcOrd="5" destOrd="0" presId="urn:microsoft.com/office/officeart/2005/8/layout/process1"/>
    <dgm:cxn modelId="{1E454F76-DA1C-4321-948D-D7A252A35918}" type="presParOf" srcId="{648100B4-C488-4869-A09A-C4875B345723}" destId="{E95096D4-BFC7-4383-B796-915DB70DDE35}" srcOrd="0" destOrd="0" presId="urn:microsoft.com/office/officeart/2005/8/layout/process1"/>
    <dgm:cxn modelId="{5C2330B2-2FE9-468F-968E-BBFDC0C9F1B5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7223C66A-6BC8-4EFB-BAFF-5FB67DC7249A}">
      <dgm:prSet phldrT="[Text]"/>
      <dgm:spPr/>
      <dgm:t>
        <a:bodyPr/>
        <a:lstStyle/>
        <a:p>
          <a:r>
            <a:rPr lang="en-US" dirty="0" smtClean="0"/>
            <a:t>Contribution</a:t>
          </a:r>
          <a:endParaRPr lang="en-US" dirty="0"/>
        </a:p>
      </dgm:t>
    </dgm:pt>
    <dgm:pt modelId="{1177F695-DE75-4467-B520-C9D9FCF0A7E5}" type="parTrans" cxnId="{64C9A81C-2375-47B4-9C12-968845763AFD}">
      <dgm:prSet/>
      <dgm:spPr/>
      <dgm:t>
        <a:bodyPr/>
        <a:lstStyle/>
        <a:p>
          <a:endParaRPr lang="en-US"/>
        </a:p>
      </dgm:t>
    </dgm:pt>
    <dgm:pt modelId="{DE73FB5D-D19D-45CF-A5FC-E57318068E06}" type="sibTrans" cxnId="{64C9A81C-2375-47B4-9C12-968845763AFD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FCA7F77F-F7D7-4888-A21E-3EEBFA6DD25D}" type="pres">
      <dgm:prSet presAssocID="{7223C66A-6BC8-4EFB-BAFF-5FB67DC7249A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9DD40-FE53-49C6-AC75-F02BB3AC75DC}" type="pres">
      <dgm:prSet presAssocID="{DE73FB5D-D19D-45CF-A5FC-E57318068E0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40CEBBD6-D1BC-4DC2-B369-2EE18642DA79}" type="pres">
      <dgm:prSet presAssocID="{DE73FB5D-D19D-45CF-A5FC-E57318068E0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712BE3D-1201-4CA4-B768-92A1DE463C1A}" type="presOf" srcId="{DE73FB5D-D19D-45CF-A5FC-E57318068E06}" destId="{0E79DD40-FE53-49C6-AC75-F02BB3AC75DC}" srcOrd="0" destOrd="0" presId="urn:microsoft.com/office/officeart/2005/8/layout/process1"/>
    <dgm:cxn modelId="{751D67D9-692A-4034-946E-B9225F5940DF}" type="presOf" srcId="{DE73FB5D-D19D-45CF-A5FC-E57318068E06}" destId="{40CEBBD6-D1BC-4DC2-B369-2EE18642DA79}" srcOrd="1" destOrd="0" presId="urn:microsoft.com/office/officeart/2005/8/layout/process1"/>
    <dgm:cxn modelId="{4AEF7A3D-8601-4A1E-B8F6-39FD74636BA9}" type="presOf" srcId="{9B245CD7-FE85-4DA1-A833-95C55530BE89}" destId="{E95096D4-BFC7-4383-B796-915DB70DDE35}" srcOrd="1" destOrd="0" presId="urn:microsoft.com/office/officeart/2005/8/layout/process1"/>
    <dgm:cxn modelId="{B5C152A2-FF75-46A3-88D4-CDF84C14625B}" type="presOf" srcId="{7223C66A-6BC8-4EFB-BAFF-5FB67DC7249A}" destId="{FCA7F77F-F7D7-4888-A21E-3EEBFA6DD25D}" srcOrd="0" destOrd="0" presId="urn:microsoft.com/office/officeart/2005/8/layout/process1"/>
    <dgm:cxn modelId="{A0E031C0-F63F-4A65-A1D5-72A7C4024EC4}" type="presOf" srcId="{CE32CA9F-F6B3-49D1-8B37-26DC51DB0424}" destId="{E65B26E7-4B77-4304-9FBB-E85A747C009C}" srcOrd="1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2623A528-0DAD-47D5-BB5F-89A54ADCC80E}" type="presOf" srcId="{49045B10-4499-48F4-9CC3-6B4B03231ECA}" destId="{8423A00D-A2CC-48D6-9C1E-A142403DF69F}" srcOrd="0" destOrd="0" presId="urn:microsoft.com/office/officeart/2005/8/layout/process1"/>
    <dgm:cxn modelId="{BC95F2AA-B438-46F9-B848-E13E33E5E431}" type="presOf" srcId="{B827FDEB-EC7F-4ABC-AF33-54526AE8629B}" destId="{91AA5A2A-3B84-4E53-88DE-B4D4A7172873}" srcOrd="0" destOrd="0" presId="urn:microsoft.com/office/officeart/2005/8/layout/process1"/>
    <dgm:cxn modelId="{CE96F209-BE5D-48DD-A5F3-31D5A94EBCBD}" type="presOf" srcId="{96D4D2C7-B41C-43CF-84CE-7FA26615D799}" destId="{D223E3E9-553E-42BB-BF29-3C2C66D02518}" srcOrd="0" destOrd="0" presId="urn:microsoft.com/office/officeart/2005/8/layout/process1"/>
    <dgm:cxn modelId="{82D90E8C-45E4-4373-A0B4-75BE469A2E6E}" type="presOf" srcId="{9B245CD7-FE85-4DA1-A833-95C55530BE89}" destId="{648100B4-C488-4869-A09A-C4875B345723}" srcOrd="0" destOrd="0" presId="urn:microsoft.com/office/officeart/2005/8/layout/process1"/>
    <dgm:cxn modelId="{18C74726-72B9-4ED2-9CDD-5811AAF9BD00}" type="presOf" srcId="{81C02857-3CBE-4C4F-AA57-9E0CC4BE9F5F}" destId="{3BAA1766-D4C4-475B-A0CB-C3DEF2A596C4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6A86DC88-A6BA-4917-A6D2-4F94280CF3A8}" type="presOf" srcId="{CE32CA9F-F6B3-49D1-8B37-26DC51DB0424}" destId="{DA0202DC-9774-4093-9A20-5BB7BA2A7652}" srcOrd="0" destOrd="0" presId="urn:microsoft.com/office/officeart/2005/8/layout/process1"/>
    <dgm:cxn modelId="{64C9A81C-2375-47B4-9C12-968845763AFD}" srcId="{81C02857-3CBE-4C4F-AA57-9E0CC4BE9F5F}" destId="{7223C66A-6BC8-4EFB-BAFF-5FB67DC7249A}" srcOrd="1" destOrd="0" parTransId="{1177F695-DE75-4467-B520-C9D9FCF0A7E5}" sibTransId="{DE73FB5D-D19D-45CF-A5FC-E57318068E06}"/>
    <dgm:cxn modelId="{2B334878-865D-44FA-8A4E-7D9AB42DFE92}" type="presParOf" srcId="{3BAA1766-D4C4-475B-A0CB-C3DEF2A596C4}" destId="{91AA5A2A-3B84-4E53-88DE-B4D4A7172873}" srcOrd="0" destOrd="0" presId="urn:microsoft.com/office/officeart/2005/8/layout/process1"/>
    <dgm:cxn modelId="{7B739C6A-C622-40E0-BAB1-C92E2760C7D4}" type="presParOf" srcId="{3BAA1766-D4C4-475B-A0CB-C3DEF2A596C4}" destId="{DA0202DC-9774-4093-9A20-5BB7BA2A7652}" srcOrd="1" destOrd="0" presId="urn:microsoft.com/office/officeart/2005/8/layout/process1"/>
    <dgm:cxn modelId="{CC8FDA8C-EC51-4D34-A1E4-936E89696C2D}" type="presParOf" srcId="{DA0202DC-9774-4093-9A20-5BB7BA2A7652}" destId="{E65B26E7-4B77-4304-9FBB-E85A747C009C}" srcOrd="0" destOrd="0" presId="urn:microsoft.com/office/officeart/2005/8/layout/process1"/>
    <dgm:cxn modelId="{34C122ED-27AD-4B64-86D1-38A91C4B9D13}" type="presParOf" srcId="{3BAA1766-D4C4-475B-A0CB-C3DEF2A596C4}" destId="{FCA7F77F-F7D7-4888-A21E-3EEBFA6DD25D}" srcOrd="2" destOrd="0" presId="urn:microsoft.com/office/officeart/2005/8/layout/process1"/>
    <dgm:cxn modelId="{D944F35C-3F19-40A4-891C-E7FAA3BD385B}" type="presParOf" srcId="{3BAA1766-D4C4-475B-A0CB-C3DEF2A596C4}" destId="{0E79DD40-FE53-49C6-AC75-F02BB3AC75DC}" srcOrd="3" destOrd="0" presId="urn:microsoft.com/office/officeart/2005/8/layout/process1"/>
    <dgm:cxn modelId="{91C5C57D-9C16-4A0B-8C3B-C5305088A4CE}" type="presParOf" srcId="{0E79DD40-FE53-49C6-AC75-F02BB3AC75DC}" destId="{40CEBBD6-D1BC-4DC2-B369-2EE18642DA79}" srcOrd="0" destOrd="0" presId="urn:microsoft.com/office/officeart/2005/8/layout/process1"/>
    <dgm:cxn modelId="{C77FE7DA-AECA-4A9A-9E6E-2D400DCA3053}" type="presParOf" srcId="{3BAA1766-D4C4-475B-A0CB-C3DEF2A596C4}" destId="{D223E3E9-553E-42BB-BF29-3C2C66D02518}" srcOrd="4" destOrd="0" presId="urn:microsoft.com/office/officeart/2005/8/layout/process1"/>
    <dgm:cxn modelId="{BAE45E34-6991-4FFA-9B3E-C126E5097462}" type="presParOf" srcId="{3BAA1766-D4C4-475B-A0CB-C3DEF2A596C4}" destId="{648100B4-C488-4869-A09A-C4875B345723}" srcOrd="5" destOrd="0" presId="urn:microsoft.com/office/officeart/2005/8/layout/process1"/>
    <dgm:cxn modelId="{7E2F1374-AA7F-4D42-A1CB-C59B6FF658CA}" type="presParOf" srcId="{648100B4-C488-4869-A09A-C4875B345723}" destId="{E95096D4-BFC7-4383-B796-915DB70DDE35}" srcOrd="0" destOrd="0" presId="urn:microsoft.com/office/officeart/2005/8/layout/process1"/>
    <dgm:cxn modelId="{411AC4D6-FCC4-4968-BD61-6A5FF8280758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F59E5580-5808-443A-BAE4-62DB88912A4F}">
      <dgm:prSet phldrT="[Text]"/>
      <dgm:spPr/>
      <dgm:t>
        <a:bodyPr/>
        <a:lstStyle/>
        <a:p>
          <a:r>
            <a:rPr lang="en-US" smtClean="0"/>
            <a:t>Contribution</a:t>
          </a:r>
          <a:endParaRPr lang="en-US" dirty="0"/>
        </a:p>
      </dgm:t>
    </dgm:pt>
    <dgm:pt modelId="{6D6DCA29-4DFC-4A73-876C-43EFED3BABF3}" type="parTrans" cxnId="{493E50DA-9758-4A95-91E6-9F09BA4FBF11}">
      <dgm:prSet/>
      <dgm:spPr/>
      <dgm:t>
        <a:bodyPr/>
        <a:lstStyle/>
        <a:p>
          <a:endParaRPr lang="en-US"/>
        </a:p>
      </dgm:t>
    </dgm:pt>
    <dgm:pt modelId="{353038E1-8431-46FB-B8D3-DF98C8B313B4}" type="sibTrans" cxnId="{493E50DA-9758-4A95-91E6-9F09BA4FBF11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2748D086-86AD-4122-BD29-D969B5DB6919}" type="pres">
      <dgm:prSet presAssocID="{F59E5580-5808-443A-BAE4-62DB88912A4F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D9094C-065E-41CC-BE8D-01CB9B9FA33F}" type="pres">
      <dgm:prSet presAssocID="{353038E1-8431-46FB-B8D3-DF98C8B313B4}" presName="sibTrans" presStyleLbl="sibTrans2D1" presStyleIdx="1" presStyleCnt="3"/>
      <dgm:spPr/>
      <dgm:t>
        <a:bodyPr/>
        <a:lstStyle/>
        <a:p>
          <a:endParaRPr lang="en-US"/>
        </a:p>
      </dgm:t>
    </dgm:pt>
    <dgm:pt modelId="{7CDA8DA1-FE94-4F9B-9E9B-2F529120DEFF}" type="pres">
      <dgm:prSet presAssocID="{353038E1-8431-46FB-B8D3-DF98C8B313B4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F65EC6-5058-41C3-9198-774452223DD5}" type="presOf" srcId="{9B245CD7-FE85-4DA1-A833-95C55530BE89}" destId="{E95096D4-BFC7-4383-B796-915DB70DDE35}" srcOrd="1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7F01109D-DCAF-4990-AF41-0B8D08DAEBA7}" type="presOf" srcId="{F59E5580-5808-443A-BAE4-62DB88912A4F}" destId="{2748D086-86AD-4122-BD29-D969B5DB6919}" srcOrd="0" destOrd="0" presId="urn:microsoft.com/office/officeart/2005/8/layout/process1"/>
    <dgm:cxn modelId="{80A4AA7A-EB73-47D5-AD89-1686550FDD1D}" type="presOf" srcId="{353038E1-8431-46FB-B8D3-DF98C8B313B4}" destId="{7CDA8DA1-FE94-4F9B-9E9B-2F529120DEFF}" srcOrd="1" destOrd="0" presId="urn:microsoft.com/office/officeart/2005/8/layout/process1"/>
    <dgm:cxn modelId="{A82F7245-F5F0-4510-951E-E83A8EF7BC11}" type="presOf" srcId="{CE32CA9F-F6B3-49D1-8B37-26DC51DB0424}" destId="{E65B26E7-4B77-4304-9FBB-E85A747C009C}" srcOrd="1" destOrd="0" presId="urn:microsoft.com/office/officeart/2005/8/layout/process1"/>
    <dgm:cxn modelId="{65253DC7-0986-4C2A-9B8A-2F5A064FA1B2}" type="presOf" srcId="{81C02857-3CBE-4C4F-AA57-9E0CC4BE9F5F}" destId="{3BAA1766-D4C4-475B-A0CB-C3DEF2A596C4}" srcOrd="0" destOrd="0" presId="urn:microsoft.com/office/officeart/2005/8/layout/process1"/>
    <dgm:cxn modelId="{493E50DA-9758-4A95-91E6-9F09BA4FBF11}" srcId="{81C02857-3CBE-4C4F-AA57-9E0CC4BE9F5F}" destId="{F59E5580-5808-443A-BAE4-62DB88912A4F}" srcOrd="1" destOrd="0" parTransId="{6D6DCA29-4DFC-4A73-876C-43EFED3BABF3}" sibTransId="{353038E1-8431-46FB-B8D3-DF98C8B313B4}"/>
    <dgm:cxn modelId="{BCA82C56-36CE-4BDB-86A2-BCB349BBB341}" type="presOf" srcId="{9B245CD7-FE85-4DA1-A833-95C55530BE89}" destId="{648100B4-C488-4869-A09A-C4875B345723}" srcOrd="0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81850167-2C59-473D-9663-E95A9198B199}" type="presOf" srcId="{49045B10-4499-48F4-9CC3-6B4B03231ECA}" destId="{8423A00D-A2CC-48D6-9C1E-A142403DF69F}" srcOrd="0" destOrd="0" presId="urn:microsoft.com/office/officeart/2005/8/layout/process1"/>
    <dgm:cxn modelId="{B269440C-A376-4CE8-A0E3-3F08D4A23884}" type="presOf" srcId="{353038E1-8431-46FB-B8D3-DF98C8B313B4}" destId="{04D9094C-065E-41CC-BE8D-01CB9B9FA33F}" srcOrd="0" destOrd="0" presId="urn:microsoft.com/office/officeart/2005/8/layout/process1"/>
    <dgm:cxn modelId="{E5F3A8F3-70EB-42CA-AE7A-9AD6C1CEAB1A}" type="presOf" srcId="{96D4D2C7-B41C-43CF-84CE-7FA26615D799}" destId="{D223E3E9-553E-42BB-BF29-3C2C66D02518}" srcOrd="0" destOrd="0" presId="urn:microsoft.com/office/officeart/2005/8/layout/process1"/>
    <dgm:cxn modelId="{E23A3A34-9954-4FFB-988F-0CDF95D57B3E}" type="presOf" srcId="{B827FDEB-EC7F-4ABC-AF33-54526AE8629B}" destId="{91AA5A2A-3B84-4E53-88DE-B4D4A7172873}" srcOrd="0" destOrd="0" presId="urn:microsoft.com/office/officeart/2005/8/layout/process1"/>
    <dgm:cxn modelId="{287868AE-7AB9-400E-9E00-B14482B4EB2F}" type="presOf" srcId="{CE32CA9F-F6B3-49D1-8B37-26DC51DB0424}" destId="{DA0202DC-9774-4093-9A20-5BB7BA2A7652}" srcOrd="0" destOrd="0" presId="urn:microsoft.com/office/officeart/2005/8/layout/process1"/>
    <dgm:cxn modelId="{470B1448-1BEF-447F-A564-7CB54FBEB5DE}" type="presParOf" srcId="{3BAA1766-D4C4-475B-A0CB-C3DEF2A596C4}" destId="{91AA5A2A-3B84-4E53-88DE-B4D4A7172873}" srcOrd="0" destOrd="0" presId="urn:microsoft.com/office/officeart/2005/8/layout/process1"/>
    <dgm:cxn modelId="{D07B6FEE-B405-4A71-ACAE-51A468C8E2E0}" type="presParOf" srcId="{3BAA1766-D4C4-475B-A0CB-C3DEF2A596C4}" destId="{DA0202DC-9774-4093-9A20-5BB7BA2A7652}" srcOrd="1" destOrd="0" presId="urn:microsoft.com/office/officeart/2005/8/layout/process1"/>
    <dgm:cxn modelId="{30BB88BB-C243-4C97-A01C-04D2BC2B35D8}" type="presParOf" srcId="{DA0202DC-9774-4093-9A20-5BB7BA2A7652}" destId="{E65B26E7-4B77-4304-9FBB-E85A747C009C}" srcOrd="0" destOrd="0" presId="urn:microsoft.com/office/officeart/2005/8/layout/process1"/>
    <dgm:cxn modelId="{C9CD12F2-0746-433B-AE2F-233769F7867C}" type="presParOf" srcId="{3BAA1766-D4C4-475B-A0CB-C3DEF2A596C4}" destId="{2748D086-86AD-4122-BD29-D969B5DB6919}" srcOrd="2" destOrd="0" presId="urn:microsoft.com/office/officeart/2005/8/layout/process1"/>
    <dgm:cxn modelId="{BD85A24C-4648-4A14-A40A-AB726072D27F}" type="presParOf" srcId="{3BAA1766-D4C4-475B-A0CB-C3DEF2A596C4}" destId="{04D9094C-065E-41CC-BE8D-01CB9B9FA33F}" srcOrd="3" destOrd="0" presId="urn:microsoft.com/office/officeart/2005/8/layout/process1"/>
    <dgm:cxn modelId="{06BB40E9-5983-489E-AF7F-EC58DAA75145}" type="presParOf" srcId="{04D9094C-065E-41CC-BE8D-01CB9B9FA33F}" destId="{7CDA8DA1-FE94-4F9B-9E9B-2F529120DEFF}" srcOrd="0" destOrd="0" presId="urn:microsoft.com/office/officeart/2005/8/layout/process1"/>
    <dgm:cxn modelId="{199EF5C7-7FE5-4104-9C31-A177D0DA535A}" type="presParOf" srcId="{3BAA1766-D4C4-475B-A0CB-C3DEF2A596C4}" destId="{D223E3E9-553E-42BB-BF29-3C2C66D02518}" srcOrd="4" destOrd="0" presId="urn:microsoft.com/office/officeart/2005/8/layout/process1"/>
    <dgm:cxn modelId="{FC8F8C7F-E92D-4662-A47B-B8BFD4C63E78}" type="presParOf" srcId="{3BAA1766-D4C4-475B-A0CB-C3DEF2A596C4}" destId="{648100B4-C488-4869-A09A-C4875B345723}" srcOrd="5" destOrd="0" presId="urn:microsoft.com/office/officeart/2005/8/layout/process1"/>
    <dgm:cxn modelId="{5136D765-45CA-47C5-B84A-ACAC029DB791}" type="presParOf" srcId="{648100B4-C488-4869-A09A-C4875B345723}" destId="{E95096D4-BFC7-4383-B796-915DB70DDE35}" srcOrd="0" destOrd="0" presId="urn:microsoft.com/office/officeart/2005/8/layout/process1"/>
    <dgm:cxn modelId="{655E0743-8DB9-4A57-9FD3-0EC18D8FC327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1C02857-3CBE-4C4F-AA57-9E0CC4BE9F5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B827FDEB-EC7F-4ABC-AF33-54526AE8629B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 smtClean="0"/>
            <a:t>Problem Statement</a:t>
          </a:r>
          <a:endParaRPr lang="en-US" dirty="0"/>
        </a:p>
      </dgm:t>
    </dgm:pt>
    <dgm:pt modelId="{9A4FBE23-A4F0-411F-9D9D-EF18E01BD39A}" type="parTrans" cxnId="{3A048CB7-692E-420C-92DF-06F182364231}">
      <dgm:prSet/>
      <dgm:spPr/>
      <dgm:t>
        <a:bodyPr/>
        <a:lstStyle/>
        <a:p>
          <a:endParaRPr lang="en-US"/>
        </a:p>
      </dgm:t>
    </dgm:pt>
    <dgm:pt modelId="{CE32CA9F-F6B3-49D1-8B37-26DC51DB0424}" type="sibTrans" cxnId="{3A048CB7-692E-420C-92DF-06F182364231}">
      <dgm:prSet/>
      <dgm:spPr/>
      <dgm:t>
        <a:bodyPr/>
        <a:lstStyle/>
        <a:p>
          <a:endParaRPr lang="en-US"/>
        </a:p>
      </dgm:t>
    </dgm:pt>
    <dgm:pt modelId="{F59E5580-5808-443A-BAE4-62DB88912A4F}">
      <dgm:prSet phldrT="[Text]"/>
      <dgm:spPr/>
      <dgm:t>
        <a:bodyPr/>
        <a:lstStyle/>
        <a:p>
          <a:r>
            <a:rPr lang="en-US" smtClean="0"/>
            <a:t>Contribution</a:t>
          </a:r>
          <a:endParaRPr lang="en-US" dirty="0"/>
        </a:p>
      </dgm:t>
    </dgm:pt>
    <dgm:pt modelId="{6D6DCA29-4DFC-4A73-876C-43EFED3BABF3}" type="parTrans" cxnId="{493E50DA-9758-4A95-91E6-9F09BA4FBF11}">
      <dgm:prSet/>
      <dgm:spPr/>
      <dgm:t>
        <a:bodyPr/>
        <a:lstStyle/>
        <a:p>
          <a:endParaRPr lang="en-US"/>
        </a:p>
      </dgm:t>
    </dgm:pt>
    <dgm:pt modelId="{353038E1-8431-46FB-B8D3-DF98C8B313B4}" type="sibTrans" cxnId="{493E50DA-9758-4A95-91E6-9F09BA4FBF11}">
      <dgm:prSet/>
      <dgm:spPr/>
      <dgm:t>
        <a:bodyPr/>
        <a:lstStyle/>
        <a:p>
          <a:endParaRPr lang="en-US"/>
        </a:p>
      </dgm:t>
    </dgm:pt>
    <dgm:pt modelId="{96D4D2C7-B41C-43CF-84CE-7FA26615D799}">
      <dgm:prSet phldrT="[Text]"/>
      <dgm:spPr/>
      <dgm:t>
        <a:bodyPr/>
        <a:lstStyle/>
        <a:p>
          <a:r>
            <a:rPr lang="en-US" dirty="0" smtClean="0"/>
            <a:t>Experiments</a:t>
          </a:r>
          <a:endParaRPr lang="en-US" dirty="0"/>
        </a:p>
      </dgm:t>
    </dgm:pt>
    <dgm:pt modelId="{0CF128D8-6296-4E97-9D6A-1DCC1A317D87}" type="parTrans" cxnId="{DDB5C228-AE10-4D7C-B553-FADE8DDF190F}">
      <dgm:prSet/>
      <dgm:spPr/>
      <dgm:t>
        <a:bodyPr/>
        <a:lstStyle/>
        <a:p>
          <a:endParaRPr lang="en-US"/>
        </a:p>
      </dgm:t>
    </dgm:pt>
    <dgm:pt modelId="{9B245CD7-FE85-4DA1-A833-95C55530BE89}" type="sibTrans" cxnId="{DDB5C228-AE10-4D7C-B553-FADE8DDF190F}">
      <dgm:prSet/>
      <dgm:spPr/>
      <dgm:t>
        <a:bodyPr/>
        <a:lstStyle/>
        <a:p>
          <a:endParaRPr lang="en-US"/>
        </a:p>
      </dgm:t>
    </dgm:pt>
    <dgm:pt modelId="{49045B10-4499-48F4-9CC3-6B4B03231ECA}">
      <dgm:prSet phldrT="[Text]"/>
      <dgm:spPr/>
      <dgm:t>
        <a:bodyPr/>
        <a:lstStyle/>
        <a:p>
          <a:r>
            <a:rPr lang="en-US" dirty="0" smtClean="0"/>
            <a:t>Conclusion and Future work</a:t>
          </a:r>
          <a:endParaRPr lang="en-US" dirty="0"/>
        </a:p>
      </dgm:t>
    </dgm:pt>
    <dgm:pt modelId="{33D05296-026A-468F-8D0C-AC85BB3F9831}" type="parTrans" cxnId="{973FCF97-4F77-4783-80B6-9549EA34CE01}">
      <dgm:prSet/>
      <dgm:spPr/>
      <dgm:t>
        <a:bodyPr/>
        <a:lstStyle/>
        <a:p>
          <a:endParaRPr lang="en-US"/>
        </a:p>
      </dgm:t>
    </dgm:pt>
    <dgm:pt modelId="{D007BCC8-DAAB-4EC4-905D-CF31937E2BBB}" type="sibTrans" cxnId="{973FCF97-4F77-4783-80B6-9549EA34CE01}">
      <dgm:prSet/>
      <dgm:spPr/>
      <dgm:t>
        <a:bodyPr/>
        <a:lstStyle/>
        <a:p>
          <a:endParaRPr lang="en-US"/>
        </a:p>
      </dgm:t>
    </dgm:pt>
    <dgm:pt modelId="{3BAA1766-D4C4-475B-A0CB-C3DEF2A596C4}" type="pres">
      <dgm:prSet presAssocID="{81C02857-3CBE-4C4F-AA57-9E0CC4BE9F5F}" presName="Name0" presStyleCnt="0">
        <dgm:presLayoutVars>
          <dgm:dir/>
          <dgm:resizeHandles val="exact"/>
        </dgm:presLayoutVars>
      </dgm:prSet>
      <dgm:spPr/>
    </dgm:pt>
    <dgm:pt modelId="{91AA5A2A-3B84-4E53-88DE-B4D4A7172873}" type="pres">
      <dgm:prSet presAssocID="{B827FDEB-EC7F-4ABC-AF33-54526AE8629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0202DC-9774-4093-9A20-5BB7BA2A7652}" type="pres">
      <dgm:prSet presAssocID="{CE32CA9F-F6B3-49D1-8B37-26DC51DB042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E65B26E7-4B77-4304-9FBB-E85A747C009C}" type="pres">
      <dgm:prSet presAssocID="{CE32CA9F-F6B3-49D1-8B37-26DC51DB0424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2748D086-86AD-4122-BD29-D969B5DB6919}" type="pres">
      <dgm:prSet presAssocID="{F59E5580-5808-443A-BAE4-62DB88912A4F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D9094C-065E-41CC-BE8D-01CB9B9FA33F}" type="pres">
      <dgm:prSet presAssocID="{353038E1-8431-46FB-B8D3-DF98C8B313B4}" presName="sibTrans" presStyleLbl="sibTrans2D1" presStyleIdx="1" presStyleCnt="3"/>
      <dgm:spPr/>
      <dgm:t>
        <a:bodyPr/>
        <a:lstStyle/>
        <a:p>
          <a:endParaRPr lang="en-US"/>
        </a:p>
      </dgm:t>
    </dgm:pt>
    <dgm:pt modelId="{7CDA8DA1-FE94-4F9B-9E9B-2F529120DEFF}" type="pres">
      <dgm:prSet presAssocID="{353038E1-8431-46FB-B8D3-DF98C8B313B4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D223E3E9-553E-42BB-BF29-3C2C66D02518}" type="pres">
      <dgm:prSet presAssocID="{96D4D2C7-B41C-43CF-84CE-7FA26615D799}" presName="node" presStyleLbl="node1" presStyleIdx="2" presStyleCnt="4" custLinFactNeighborX="2089" custLinFactNeighborY="5686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8100B4-C488-4869-A09A-C4875B345723}" type="pres">
      <dgm:prSet presAssocID="{9B245CD7-FE85-4DA1-A833-95C55530BE89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95096D4-BFC7-4383-B796-915DB70DDE35}" type="pres">
      <dgm:prSet presAssocID="{9B245CD7-FE85-4DA1-A833-95C55530BE89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8423A00D-A2CC-48D6-9C1E-A142403DF69F}" type="pres">
      <dgm:prSet presAssocID="{49045B10-4499-48F4-9CC3-6B4B03231ECA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DD99F41-EFDA-4302-BE3A-4E5C527C04B6}" type="presOf" srcId="{96D4D2C7-B41C-43CF-84CE-7FA26615D799}" destId="{D223E3E9-553E-42BB-BF29-3C2C66D02518}" srcOrd="0" destOrd="0" presId="urn:microsoft.com/office/officeart/2005/8/layout/process1"/>
    <dgm:cxn modelId="{98408A50-056A-428A-A154-A6E3CA89741D}" type="presOf" srcId="{9B245CD7-FE85-4DA1-A833-95C55530BE89}" destId="{648100B4-C488-4869-A09A-C4875B345723}" srcOrd="0" destOrd="0" presId="urn:microsoft.com/office/officeart/2005/8/layout/process1"/>
    <dgm:cxn modelId="{43CA6745-E7B5-427B-925F-B9E9AFCCD65B}" type="presOf" srcId="{B827FDEB-EC7F-4ABC-AF33-54526AE8629B}" destId="{91AA5A2A-3B84-4E53-88DE-B4D4A7172873}" srcOrd="0" destOrd="0" presId="urn:microsoft.com/office/officeart/2005/8/layout/process1"/>
    <dgm:cxn modelId="{4993AE09-57A8-4B1A-931E-F5CB5C2691F3}" type="presOf" srcId="{353038E1-8431-46FB-B8D3-DF98C8B313B4}" destId="{04D9094C-065E-41CC-BE8D-01CB9B9FA33F}" srcOrd="0" destOrd="0" presId="urn:microsoft.com/office/officeart/2005/8/layout/process1"/>
    <dgm:cxn modelId="{00764A75-F402-4D6C-BF60-044F90C58209}" type="presOf" srcId="{81C02857-3CBE-4C4F-AA57-9E0CC4BE9F5F}" destId="{3BAA1766-D4C4-475B-A0CB-C3DEF2A596C4}" srcOrd="0" destOrd="0" presId="urn:microsoft.com/office/officeart/2005/8/layout/process1"/>
    <dgm:cxn modelId="{E17CA3DF-1B0F-4EDB-8293-677BD3EE3243}" type="presOf" srcId="{F59E5580-5808-443A-BAE4-62DB88912A4F}" destId="{2748D086-86AD-4122-BD29-D969B5DB6919}" srcOrd="0" destOrd="0" presId="urn:microsoft.com/office/officeart/2005/8/layout/process1"/>
    <dgm:cxn modelId="{3A048CB7-692E-420C-92DF-06F182364231}" srcId="{81C02857-3CBE-4C4F-AA57-9E0CC4BE9F5F}" destId="{B827FDEB-EC7F-4ABC-AF33-54526AE8629B}" srcOrd="0" destOrd="0" parTransId="{9A4FBE23-A4F0-411F-9D9D-EF18E01BD39A}" sibTransId="{CE32CA9F-F6B3-49D1-8B37-26DC51DB0424}"/>
    <dgm:cxn modelId="{45955FA2-A257-4C36-A913-33ECF449EBF9}" type="presOf" srcId="{9B245CD7-FE85-4DA1-A833-95C55530BE89}" destId="{E95096D4-BFC7-4383-B796-915DB70DDE35}" srcOrd="1" destOrd="0" presId="urn:microsoft.com/office/officeart/2005/8/layout/process1"/>
    <dgm:cxn modelId="{53A81D6D-1AD0-4C28-9312-4CE0D1E57F9D}" type="presOf" srcId="{49045B10-4499-48F4-9CC3-6B4B03231ECA}" destId="{8423A00D-A2CC-48D6-9C1E-A142403DF69F}" srcOrd="0" destOrd="0" presId="urn:microsoft.com/office/officeart/2005/8/layout/process1"/>
    <dgm:cxn modelId="{493E50DA-9758-4A95-91E6-9F09BA4FBF11}" srcId="{81C02857-3CBE-4C4F-AA57-9E0CC4BE9F5F}" destId="{F59E5580-5808-443A-BAE4-62DB88912A4F}" srcOrd="1" destOrd="0" parTransId="{6D6DCA29-4DFC-4A73-876C-43EFED3BABF3}" sibTransId="{353038E1-8431-46FB-B8D3-DF98C8B313B4}"/>
    <dgm:cxn modelId="{F6193A4B-D220-439B-B715-CA63521298D9}" type="presOf" srcId="{CE32CA9F-F6B3-49D1-8B37-26DC51DB0424}" destId="{E65B26E7-4B77-4304-9FBB-E85A747C009C}" srcOrd="1" destOrd="0" presId="urn:microsoft.com/office/officeart/2005/8/layout/process1"/>
    <dgm:cxn modelId="{DDB5C228-AE10-4D7C-B553-FADE8DDF190F}" srcId="{81C02857-3CBE-4C4F-AA57-9E0CC4BE9F5F}" destId="{96D4D2C7-B41C-43CF-84CE-7FA26615D799}" srcOrd="2" destOrd="0" parTransId="{0CF128D8-6296-4E97-9D6A-1DCC1A317D87}" sibTransId="{9B245CD7-FE85-4DA1-A833-95C55530BE89}"/>
    <dgm:cxn modelId="{973FCF97-4F77-4783-80B6-9549EA34CE01}" srcId="{81C02857-3CBE-4C4F-AA57-9E0CC4BE9F5F}" destId="{49045B10-4499-48F4-9CC3-6B4B03231ECA}" srcOrd="3" destOrd="0" parTransId="{33D05296-026A-468F-8D0C-AC85BB3F9831}" sibTransId="{D007BCC8-DAAB-4EC4-905D-CF31937E2BBB}"/>
    <dgm:cxn modelId="{9E50DE29-2C7C-44C6-B0F4-F43C4063B049}" type="presOf" srcId="{353038E1-8431-46FB-B8D3-DF98C8B313B4}" destId="{7CDA8DA1-FE94-4F9B-9E9B-2F529120DEFF}" srcOrd="1" destOrd="0" presId="urn:microsoft.com/office/officeart/2005/8/layout/process1"/>
    <dgm:cxn modelId="{1E82CEA4-0631-48E8-B9B1-0EBDB6CD95F3}" type="presOf" srcId="{CE32CA9F-F6B3-49D1-8B37-26DC51DB0424}" destId="{DA0202DC-9774-4093-9A20-5BB7BA2A7652}" srcOrd="0" destOrd="0" presId="urn:microsoft.com/office/officeart/2005/8/layout/process1"/>
    <dgm:cxn modelId="{1C21D6AA-F0AC-409D-AD74-18B43BC51813}" type="presParOf" srcId="{3BAA1766-D4C4-475B-A0CB-C3DEF2A596C4}" destId="{91AA5A2A-3B84-4E53-88DE-B4D4A7172873}" srcOrd="0" destOrd="0" presId="urn:microsoft.com/office/officeart/2005/8/layout/process1"/>
    <dgm:cxn modelId="{240EFA78-BBE5-4D6F-A947-37D8F050CEB2}" type="presParOf" srcId="{3BAA1766-D4C4-475B-A0CB-C3DEF2A596C4}" destId="{DA0202DC-9774-4093-9A20-5BB7BA2A7652}" srcOrd="1" destOrd="0" presId="urn:microsoft.com/office/officeart/2005/8/layout/process1"/>
    <dgm:cxn modelId="{38189411-9868-442E-938C-C2342D5B626B}" type="presParOf" srcId="{DA0202DC-9774-4093-9A20-5BB7BA2A7652}" destId="{E65B26E7-4B77-4304-9FBB-E85A747C009C}" srcOrd="0" destOrd="0" presId="urn:microsoft.com/office/officeart/2005/8/layout/process1"/>
    <dgm:cxn modelId="{167C9C59-9B47-4D2E-883D-F70F814D6D98}" type="presParOf" srcId="{3BAA1766-D4C4-475B-A0CB-C3DEF2A596C4}" destId="{2748D086-86AD-4122-BD29-D969B5DB6919}" srcOrd="2" destOrd="0" presId="urn:microsoft.com/office/officeart/2005/8/layout/process1"/>
    <dgm:cxn modelId="{14E7EE10-D15B-415B-9AC7-0AF2CDE9C8A7}" type="presParOf" srcId="{3BAA1766-D4C4-475B-A0CB-C3DEF2A596C4}" destId="{04D9094C-065E-41CC-BE8D-01CB9B9FA33F}" srcOrd="3" destOrd="0" presId="urn:microsoft.com/office/officeart/2005/8/layout/process1"/>
    <dgm:cxn modelId="{14110F83-1689-4081-86E6-01D30372E3EE}" type="presParOf" srcId="{04D9094C-065E-41CC-BE8D-01CB9B9FA33F}" destId="{7CDA8DA1-FE94-4F9B-9E9B-2F529120DEFF}" srcOrd="0" destOrd="0" presId="urn:microsoft.com/office/officeart/2005/8/layout/process1"/>
    <dgm:cxn modelId="{D3CB86BA-FB4C-4FF8-B69B-C9607FD65605}" type="presParOf" srcId="{3BAA1766-D4C4-475B-A0CB-C3DEF2A596C4}" destId="{D223E3E9-553E-42BB-BF29-3C2C66D02518}" srcOrd="4" destOrd="0" presId="urn:microsoft.com/office/officeart/2005/8/layout/process1"/>
    <dgm:cxn modelId="{B38B080B-4A57-4B32-9E2D-0594F66E14A4}" type="presParOf" srcId="{3BAA1766-D4C4-475B-A0CB-C3DEF2A596C4}" destId="{648100B4-C488-4869-A09A-C4875B345723}" srcOrd="5" destOrd="0" presId="urn:microsoft.com/office/officeart/2005/8/layout/process1"/>
    <dgm:cxn modelId="{70CA25EC-9929-4AB8-9653-B4F12D9B4457}" type="presParOf" srcId="{648100B4-C488-4869-A09A-C4875B345723}" destId="{E95096D4-BFC7-4383-B796-915DB70DDE35}" srcOrd="0" destOrd="0" presId="urn:microsoft.com/office/officeart/2005/8/layout/process1"/>
    <dgm:cxn modelId="{9E179C0A-BD1C-49D2-935C-6C7F26B9021E}" type="presParOf" srcId="{3BAA1766-D4C4-475B-A0CB-C3DEF2A596C4}" destId="{8423A00D-A2CC-48D6-9C1E-A142403DF69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ADF35-F3D5-474C-BF55-1C8C8A48754E}">
      <dsp:nvSpPr>
        <dsp:cNvPr id="0" name=""/>
        <dsp:cNvSpPr/>
      </dsp:nvSpPr>
      <dsp:spPr>
        <a:xfrm>
          <a:off x="0" y="417429"/>
          <a:ext cx="105156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2BB2A7-A519-4C2B-B05E-CBF90D02E9BF}">
      <dsp:nvSpPr>
        <dsp:cNvPr id="0" name=""/>
        <dsp:cNvSpPr/>
      </dsp:nvSpPr>
      <dsp:spPr>
        <a:xfrm>
          <a:off x="525780" y="63189"/>
          <a:ext cx="7360920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Problem statement</a:t>
          </a:r>
          <a:endParaRPr lang="en-US" sz="2400" kern="1200"/>
        </a:p>
      </dsp:txBody>
      <dsp:txXfrm>
        <a:off x="560365" y="97774"/>
        <a:ext cx="7291750" cy="639310"/>
      </dsp:txXfrm>
    </dsp:sp>
    <dsp:sp modelId="{5C0A4D7D-AF30-4FBE-A200-179BBFA76EB3}">
      <dsp:nvSpPr>
        <dsp:cNvPr id="0" name=""/>
        <dsp:cNvSpPr/>
      </dsp:nvSpPr>
      <dsp:spPr>
        <a:xfrm>
          <a:off x="0" y="1506069"/>
          <a:ext cx="105156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941AD9-8BF0-41DE-829A-756D6BCA5130}">
      <dsp:nvSpPr>
        <dsp:cNvPr id="0" name=""/>
        <dsp:cNvSpPr/>
      </dsp:nvSpPr>
      <dsp:spPr>
        <a:xfrm>
          <a:off x="525780" y="1151829"/>
          <a:ext cx="7360920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Our contribution</a:t>
          </a:r>
          <a:endParaRPr lang="en-US" sz="2400" kern="1200" dirty="0"/>
        </a:p>
      </dsp:txBody>
      <dsp:txXfrm>
        <a:off x="560365" y="1186414"/>
        <a:ext cx="7291750" cy="639310"/>
      </dsp:txXfrm>
    </dsp:sp>
    <dsp:sp modelId="{961EB1A2-0DCA-4586-A8B8-3F1E314C3A9B}">
      <dsp:nvSpPr>
        <dsp:cNvPr id="0" name=""/>
        <dsp:cNvSpPr/>
      </dsp:nvSpPr>
      <dsp:spPr>
        <a:xfrm>
          <a:off x="0" y="2594709"/>
          <a:ext cx="105156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B76E5D-9F53-44BD-AE49-B94AF4AF83C9}">
      <dsp:nvSpPr>
        <dsp:cNvPr id="0" name=""/>
        <dsp:cNvSpPr/>
      </dsp:nvSpPr>
      <dsp:spPr>
        <a:xfrm>
          <a:off x="525780" y="2240469"/>
          <a:ext cx="7360920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Experiments</a:t>
          </a:r>
          <a:endParaRPr lang="en-US" sz="2400" kern="1200" dirty="0"/>
        </a:p>
      </dsp:txBody>
      <dsp:txXfrm>
        <a:off x="560365" y="2275054"/>
        <a:ext cx="7291750" cy="639310"/>
      </dsp:txXfrm>
    </dsp:sp>
    <dsp:sp modelId="{3196D515-80FC-48D3-936F-10EA15C4DBC4}">
      <dsp:nvSpPr>
        <dsp:cNvPr id="0" name=""/>
        <dsp:cNvSpPr/>
      </dsp:nvSpPr>
      <dsp:spPr>
        <a:xfrm>
          <a:off x="0" y="3683349"/>
          <a:ext cx="105156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1A7F21-FFF1-403A-BC89-F88C25BE1E37}">
      <dsp:nvSpPr>
        <dsp:cNvPr id="0" name=""/>
        <dsp:cNvSpPr/>
      </dsp:nvSpPr>
      <dsp:spPr>
        <a:xfrm>
          <a:off x="525780" y="3329109"/>
          <a:ext cx="7360920" cy="708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Conclusion and future work</a:t>
          </a:r>
          <a:endParaRPr lang="en-US" sz="2400" kern="1200"/>
        </a:p>
      </dsp:txBody>
      <dsp:txXfrm>
        <a:off x="560365" y="3363694"/>
        <a:ext cx="7291750" cy="63931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A5A2A-3B84-4E53-88DE-B4D4A7172873}">
      <dsp:nvSpPr>
        <dsp:cNvPr id="0" name=""/>
        <dsp:cNvSpPr/>
      </dsp:nvSpPr>
      <dsp:spPr>
        <a:xfrm>
          <a:off x="3309" y="0"/>
          <a:ext cx="1447015" cy="385233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Problem Statement</a:t>
          </a:r>
          <a:endParaRPr lang="en-US" sz="1000" kern="1200" dirty="0"/>
        </a:p>
      </dsp:txBody>
      <dsp:txXfrm>
        <a:off x="14592" y="11283"/>
        <a:ext cx="1424449" cy="362667"/>
      </dsp:txXfrm>
    </dsp:sp>
    <dsp:sp modelId="{DA0202DC-9774-4093-9A20-5BB7BA2A7652}">
      <dsp:nvSpPr>
        <dsp:cNvPr id="0" name=""/>
        <dsp:cNvSpPr/>
      </dsp:nvSpPr>
      <dsp:spPr>
        <a:xfrm>
          <a:off x="1595026" y="13186"/>
          <a:ext cx="306767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595026" y="84958"/>
        <a:ext cx="214737" cy="215315"/>
      </dsp:txXfrm>
    </dsp:sp>
    <dsp:sp modelId="{2748D086-86AD-4122-BD29-D969B5DB6919}">
      <dsp:nvSpPr>
        <dsp:cNvPr id="0" name=""/>
        <dsp:cNvSpPr/>
      </dsp:nvSpPr>
      <dsp:spPr>
        <a:xfrm>
          <a:off x="2029131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smtClean="0"/>
            <a:t>Contribution</a:t>
          </a:r>
          <a:endParaRPr lang="en-US" sz="1000" kern="1200" dirty="0"/>
        </a:p>
      </dsp:txBody>
      <dsp:txXfrm>
        <a:off x="2040414" y="11283"/>
        <a:ext cx="1424449" cy="362667"/>
      </dsp:txXfrm>
    </dsp:sp>
    <dsp:sp modelId="{04D9094C-065E-41CC-BE8D-01CB9B9FA33F}">
      <dsp:nvSpPr>
        <dsp:cNvPr id="0" name=""/>
        <dsp:cNvSpPr/>
      </dsp:nvSpPr>
      <dsp:spPr>
        <a:xfrm>
          <a:off x="3623871" y="13186"/>
          <a:ext cx="313175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623871" y="84958"/>
        <a:ext cx="219223" cy="215315"/>
      </dsp:txXfrm>
    </dsp:sp>
    <dsp:sp modelId="{D223E3E9-553E-42BB-BF29-3C2C66D02518}">
      <dsp:nvSpPr>
        <dsp:cNvPr id="0" name=""/>
        <dsp:cNvSpPr/>
      </dsp:nvSpPr>
      <dsp:spPr>
        <a:xfrm>
          <a:off x="406704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Experiments</a:t>
          </a:r>
          <a:endParaRPr lang="en-US" sz="1000" kern="1200" dirty="0"/>
        </a:p>
      </dsp:txBody>
      <dsp:txXfrm>
        <a:off x="4078327" y="11283"/>
        <a:ext cx="1424449" cy="362667"/>
      </dsp:txXfrm>
    </dsp:sp>
    <dsp:sp modelId="{648100B4-C488-4869-A09A-C4875B345723}">
      <dsp:nvSpPr>
        <dsp:cNvPr id="0" name=""/>
        <dsp:cNvSpPr/>
      </dsp:nvSpPr>
      <dsp:spPr>
        <a:xfrm>
          <a:off x="5655738" y="13186"/>
          <a:ext cx="300358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55738" y="84958"/>
        <a:ext cx="210251" cy="215315"/>
      </dsp:txXfrm>
    </dsp:sp>
    <dsp:sp modelId="{8423A00D-A2CC-48D6-9C1E-A142403DF69F}">
      <dsp:nvSpPr>
        <dsp:cNvPr id="0" name=""/>
        <dsp:cNvSpPr/>
      </dsp:nvSpPr>
      <dsp:spPr>
        <a:xfrm>
          <a:off x="608077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Conclusion and Future work</a:t>
          </a:r>
          <a:endParaRPr lang="en-US" sz="1000" kern="1200" dirty="0"/>
        </a:p>
      </dsp:txBody>
      <dsp:txXfrm>
        <a:off x="6092057" y="11283"/>
        <a:ext cx="1424449" cy="362667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A5A2A-3B84-4E53-88DE-B4D4A7172873}">
      <dsp:nvSpPr>
        <dsp:cNvPr id="0" name=""/>
        <dsp:cNvSpPr/>
      </dsp:nvSpPr>
      <dsp:spPr>
        <a:xfrm>
          <a:off x="3309" y="0"/>
          <a:ext cx="1447015" cy="385233"/>
        </a:xfrm>
        <a:prstGeom prst="roundRect">
          <a:avLst>
            <a:gd name="adj" fmla="val 10000"/>
          </a:avLst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Problem Statement</a:t>
          </a:r>
          <a:endParaRPr lang="en-US" sz="1000" kern="1200" dirty="0"/>
        </a:p>
      </dsp:txBody>
      <dsp:txXfrm>
        <a:off x="14592" y="11283"/>
        <a:ext cx="1424449" cy="362667"/>
      </dsp:txXfrm>
    </dsp:sp>
    <dsp:sp modelId="{DA0202DC-9774-4093-9A20-5BB7BA2A7652}">
      <dsp:nvSpPr>
        <dsp:cNvPr id="0" name=""/>
        <dsp:cNvSpPr/>
      </dsp:nvSpPr>
      <dsp:spPr>
        <a:xfrm>
          <a:off x="1595026" y="13186"/>
          <a:ext cx="306767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595026" y="84958"/>
        <a:ext cx="214737" cy="215315"/>
      </dsp:txXfrm>
    </dsp:sp>
    <dsp:sp modelId="{FCA7F77F-F7D7-4888-A21E-3EEBFA6DD25D}">
      <dsp:nvSpPr>
        <dsp:cNvPr id="0" name=""/>
        <dsp:cNvSpPr/>
      </dsp:nvSpPr>
      <dsp:spPr>
        <a:xfrm>
          <a:off x="2029131" y="0"/>
          <a:ext cx="1447015" cy="385233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Contribution</a:t>
          </a:r>
          <a:endParaRPr lang="en-US" sz="1000" kern="1200" dirty="0"/>
        </a:p>
      </dsp:txBody>
      <dsp:txXfrm>
        <a:off x="2040414" y="11283"/>
        <a:ext cx="1424449" cy="362667"/>
      </dsp:txXfrm>
    </dsp:sp>
    <dsp:sp modelId="{0E79DD40-FE53-49C6-AC75-F02BB3AC75DC}">
      <dsp:nvSpPr>
        <dsp:cNvPr id="0" name=""/>
        <dsp:cNvSpPr/>
      </dsp:nvSpPr>
      <dsp:spPr>
        <a:xfrm>
          <a:off x="3623871" y="13186"/>
          <a:ext cx="313175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623871" y="84958"/>
        <a:ext cx="219223" cy="215315"/>
      </dsp:txXfrm>
    </dsp:sp>
    <dsp:sp modelId="{D223E3E9-553E-42BB-BF29-3C2C66D02518}">
      <dsp:nvSpPr>
        <dsp:cNvPr id="0" name=""/>
        <dsp:cNvSpPr/>
      </dsp:nvSpPr>
      <dsp:spPr>
        <a:xfrm>
          <a:off x="406704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Experiments</a:t>
          </a:r>
          <a:endParaRPr lang="en-US" sz="1000" kern="1200" dirty="0"/>
        </a:p>
      </dsp:txBody>
      <dsp:txXfrm>
        <a:off x="4078327" y="11283"/>
        <a:ext cx="1424449" cy="362667"/>
      </dsp:txXfrm>
    </dsp:sp>
    <dsp:sp modelId="{648100B4-C488-4869-A09A-C4875B345723}">
      <dsp:nvSpPr>
        <dsp:cNvPr id="0" name=""/>
        <dsp:cNvSpPr/>
      </dsp:nvSpPr>
      <dsp:spPr>
        <a:xfrm>
          <a:off x="5655738" y="13186"/>
          <a:ext cx="300358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55738" y="84958"/>
        <a:ext cx="210251" cy="215315"/>
      </dsp:txXfrm>
    </dsp:sp>
    <dsp:sp modelId="{8423A00D-A2CC-48D6-9C1E-A142403DF69F}">
      <dsp:nvSpPr>
        <dsp:cNvPr id="0" name=""/>
        <dsp:cNvSpPr/>
      </dsp:nvSpPr>
      <dsp:spPr>
        <a:xfrm>
          <a:off x="608077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Conclusion and Future work</a:t>
          </a:r>
          <a:endParaRPr lang="en-US" sz="1000" kern="1200" dirty="0"/>
        </a:p>
      </dsp:txBody>
      <dsp:txXfrm>
        <a:off x="6092057" y="11283"/>
        <a:ext cx="1424449" cy="362667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A5A2A-3B84-4E53-88DE-B4D4A7172873}">
      <dsp:nvSpPr>
        <dsp:cNvPr id="0" name=""/>
        <dsp:cNvSpPr/>
      </dsp:nvSpPr>
      <dsp:spPr>
        <a:xfrm>
          <a:off x="3309" y="0"/>
          <a:ext cx="1447015" cy="385233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Problem Statement</a:t>
          </a:r>
          <a:endParaRPr lang="en-US" sz="1000" kern="1200" dirty="0"/>
        </a:p>
      </dsp:txBody>
      <dsp:txXfrm>
        <a:off x="14592" y="11283"/>
        <a:ext cx="1424449" cy="362667"/>
      </dsp:txXfrm>
    </dsp:sp>
    <dsp:sp modelId="{DA0202DC-9774-4093-9A20-5BB7BA2A7652}">
      <dsp:nvSpPr>
        <dsp:cNvPr id="0" name=""/>
        <dsp:cNvSpPr/>
      </dsp:nvSpPr>
      <dsp:spPr>
        <a:xfrm>
          <a:off x="1595026" y="13186"/>
          <a:ext cx="306767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595026" y="84958"/>
        <a:ext cx="214737" cy="215315"/>
      </dsp:txXfrm>
    </dsp:sp>
    <dsp:sp modelId="{FCA7F77F-F7D7-4888-A21E-3EEBFA6DD25D}">
      <dsp:nvSpPr>
        <dsp:cNvPr id="0" name=""/>
        <dsp:cNvSpPr/>
      </dsp:nvSpPr>
      <dsp:spPr>
        <a:xfrm>
          <a:off x="2029131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Contribution</a:t>
          </a:r>
          <a:endParaRPr lang="en-US" sz="1000" kern="1200" dirty="0"/>
        </a:p>
      </dsp:txBody>
      <dsp:txXfrm>
        <a:off x="2040414" y="11283"/>
        <a:ext cx="1424449" cy="362667"/>
      </dsp:txXfrm>
    </dsp:sp>
    <dsp:sp modelId="{0E79DD40-FE53-49C6-AC75-F02BB3AC75DC}">
      <dsp:nvSpPr>
        <dsp:cNvPr id="0" name=""/>
        <dsp:cNvSpPr/>
      </dsp:nvSpPr>
      <dsp:spPr>
        <a:xfrm>
          <a:off x="3623871" y="13186"/>
          <a:ext cx="313175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623871" y="84958"/>
        <a:ext cx="219223" cy="215315"/>
      </dsp:txXfrm>
    </dsp:sp>
    <dsp:sp modelId="{D223E3E9-553E-42BB-BF29-3C2C66D02518}">
      <dsp:nvSpPr>
        <dsp:cNvPr id="0" name=""/>
        <dsp:cNvSpPr/>
      </dsp:nvSpPr>
      <dsp:spPr>
        <a:xfrm>
          <a:off x="406704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Experiments</a:t>
          </a:r>
          <a:endParaRPr lang="en-US" sz="1000" kern="1200" dirty="0"/>
        </a:p>
      </dsp:txBody>
      <dsp:txXfrm>
        <a:off x="4078327" y="11283"/>
        <a:ext cx="1424449" cy="362667"/>
      </dsp:txXfrm>
    </dsp:sp>
    <dsp:sp modelId="{648100B4-C488-4869-A09A-C4875B345723}">
      <dsp:nvSpPr>
        <dsp:cNvPr id="0" name=""/>
        <dsp:cNvSpPr/>
      </dsp:nvSpPr>
      <dsp:spPr>
        <a:xfrm>
          <a:off x="5655738" y="13186"/>
          <a:ext cx="300358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55738" y="84958"/>
        <a:ext cx="210251" cy="215315"/>
      </dsp:txXfrm>
    </dsp:sp>
    <dsp:sp modelId="{8423A00D-A2CC-48D6-9C1E-A142403DF69F}">
      <dsp:nvSpPr>
        <dsp:cNvPr id="0" name=""/>
        <dsp:cNvSpPr/>
      </dsp:nvSpPr>
      <dsp:spPr>
        <a:xfrm>
          <a:off x="608077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Conclusion and Future work</a:t>
          </a:r>
          <a:endParaRPr lang="en-US" sz="1000" kern="1200" dirty="0"/>
        </a:p>
      </dsp:txBody>
      <dsp:txXfrm>
        <a:off x="6092057" y="11283"/>
        <a:ext cx="1424449" cy="362667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A5A2A-3B84-4E53-88DE-B4D4A7172873}">
      <dsp:nvSpPr>
        <dsp:cNvPr id="0" name=""/>
        <dsp:cNvSpPr/>
      </dsp:nvSpPr>
      <dsp:spPr>
        <a:xfrm>
          <a:off x="3309" y="0"/>
          <a:ext cx="1447015" cy="385233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Problem Statement</a:t>
          </a:r>
          <a:endParaRPr lang="en-US" sz="1000" kern="1200" dirty="0"/>
        </a:p>
      </dsp:txBody>
      <dsp:txXfrm>
        <a:off x="14592" y="11283"/>
        <a:ext cx="1424449" cy="362667"/>
      </dsp:txXfrm>
    </dsp:sp>
    <dsp:sp modelId="{DA0202DC-9774-4093-9A20-5BB7BA2A7652}">
      <dsp:nvSpPr>
        <dsp:cNvPr id="0" name=""/>
        <dsp:cNvSpPr/>
      </dsp:nvSpPr>
      <dsp:spPr>
        <a:xfrm>
          <a:off x="1595026" y="13186"/>
          <a:ext cx="306767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595026" y="84958"/>
        <a:ext cx="214737" cy="215315"/>
      </dsp:txXfrm>
    </dsp:sp>
    <dsp:sp modelId="{FCA7F77F-F7D7-4888-A21E-3EEBFA6DD25D}">
      <dsp:nvSpPr>
        <dsp:cNvPr id="0" name=""/>
        <dsp:cNvSpPr/>
      </dsp:nvSpPr>
      <dsp:spPr>
        <a:xfrm>
          <a:off x="2029131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Contribution</a:t>
          </a:r>
          <a:endParaRPr lang="en-US" sz="1000" kern="1200" dirty="0"/>
        </a:p>
      </dsp:txBody>
      <dsp:txXfrm>
        <a:off x="2040414" y="11283"/>
        <a:ext cx="1424449" cy="362667"/>
      </dsp:txXfrm>
    </dsp:sp>
    <dsp:sp modelId="{0E79DD40-FE53-49C6-AC75-F02BB3AC75DC}">
      <dsp:nvSpPr>
        <dsp:cNvPr id="0" name=""/>
        <dsp:cNvSpPr/>
      </dsp:nvSpPr>
      <dsp:spPr>
        <a:xfrm>
          <a:off x="3623871" y="13186"/>
          <a:ext cx="313175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623871" y="84958"/>
        <a:ext cx="219223" cy="215315"/>
      </dsp:txXfrm>
    </dsp:sp>
    <dsp:sp modelId="{D223E3E9-553E-42BB-BF29-3C2C66D02518}">
      <dsp:nvSpPr>
        <dsp:cNvPr id="0" name=""/>
        <dsp:cNvSpPr/>
      </dsp:nvSpPr>
      <dsp:spPr>
        <a:xfrm>
          <a:off x="406704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Experiments</a:t>
          </a:r>
          <a:endParaRPr lang="en-US" sz="1000" kern="1200" dirty="0"/>
        </a:p>
      </dsp:txBody>
      <dsp:txXfrm>
        <a:off x="4078327" y="11283"/>
        <a:ext cx="1424449" cy="362667"/>
      </dsp:txXfrm>
    </dsp:sp>
    <dsp:sp modelId="{648100B4-C488-4869-A09A-C4875B345723}">
      <dsp:nvSpPr>
        <dsp:cNvPr id="0" name=""/>
        <dsp:cNvSpPr/>
      </dsp:nvSpPr>
      <dsp:spPr>
        <a:xfrm>
          <a:off x="5655738" y="13186"/>
          <a:ext cx="300358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55738" y="84958"/>
        <a:ext cx="210251" cy="215315"/>
      </dsp:txXfrm>
    </dsp:sp>
    <dsp:sp modelId="{8423A00D-A2CC-48D6-9C1E-A142403DF69F}">
      <dsp:nvSpPr>
        <dsp:cNvPr id="0" name=""/>
        <dsp:cNvSpPr/>
      </dsp:nvSpPr>
      <dsp:spPr>
        <a:xfrm>
          <a:off x="608077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Conclusion and Future work</a:t>
          </a:r>
          <a:endParaRPr lang="en-US" sz="1000" kern="1200" dirty="0"/>
        </a:p>
      </dsp:txBody>
      <dsp:txXfrm>
        <a:off x="6092057" y="11283"/>
        <a:ext cx="1424449" cy="362667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A5A2A-3B84-4E53-88DE-B4D4A7172873}">
      <dsp:nvSpPr>
        <dsp:cNvPr id="0" name=""/>
        <dsp:cNvSpPr/>
      </dsp:nvSpPr>
      <dsp:spPr>
        <a:xfrm>
          <a:off x="3309" y="0"/>
          <a:ext cx="1447015" cy="385233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Problem Statement</a:t>
          </a:r>
          <a:endParaRPr lang="en-US" sz="1000" kern="1200" dirty="0"/>
        </a:p>
      </dsp:txBody>
      <dsp:txXfrm>
        <a:off x="14592" y="11283"/>
        <a:ext cx="1424449" cy="362667"/>
      </dsp:txXfrm>
    </dsp:sp>
    <dsp:sp modelId="{DA0202DC-9774-4093-9A20-5BB7BA2A7652}">
      <dsp:nvSpPr>
        <dsp:cNvPr id="0" name=""/>
        <dsp:cNvSpPr/>
      </dsp:nvSpPr>
      <dsp:spPr>
        <a:xfrm>
          <a:off x="1595026" y="13186"/>
          <a:ext cx="306767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595026" y="84958"/>
        <a:ext cx="214737" cy="215315"/>
      </dsp:txXfrm>
    </dsp:sp>
    <dsp:sp modelId="{FCA7F77F-F7D7-4888-A21E-3EEBFA6DD25D}">
      <dsp:nvSpPr>
        <dsp:cNvPr id="0" name=""/>
        <dsp:cNvSpPr/>
      </dsp:nvSpPr>
      <dsp:spPr>
        <a:xfrm>
          <a:off x="2029131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Contribution</a:t>
          </a:r>
          <a:endParaRPr lang="en-US" sz="1000" kern="1200" dirty="0"/>
        </a:p>
      </dsp:txBody>
      <dsp:txXfrm>
        <a:off x="2040414" y="11283"/>
        <a:ext cx="1424449" cy="362667"/>
      </dsp:txXfrm>
    </dsp:sp>
    <dsp:sp modelId="{0E79DD40-FE53-49C6-AC75-F02BB3AC75DC}">
      <dsp:nvSpPr>
        <dsp:cNvPr id="0" name=""/>
        <dsp:cNvSpPr/>
      </dsp:nvSpPr>
      <dsp:spPr>
        <a:xfrm>
          <a:off x="3623871" y="13186"/>
          <a:ext cx="313175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623871" y="84958"/>
        <a:ext cx="219223" cy="215315"/>
      </dsp:txXfrm>
    </dsp:sp>
    <dsp:sp modelId="{D223E3E9-553E-42BB-BF29-3C2C66D02518}">
      <dsp:nvSpPr>
        <dsp:cNvPr id="0" name=""/>
        <dsp:cNvSpPr/>
      </dsp:nvSpPr>
      <dsp:spPr>
        <a:xfrm>
          <a:off x="406704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Experiments</a:t>
          </a:r>
          <a:endParaRPr lang="en-US" sz="1000" kern="1200" dirty="0"/>
        </a:p>
      </dsp:txBody>
      <dsp:txXfrm>
        <a:off x="4078327" y="11283"/>
        <a:ext cx="1424449" cy="362667"/>
      </dsp:txXfrm>
    </dsp:sp>
    <dsp:sp modelId="{648100B4-C488-4869-A09A-C4875B345723}">
      <dsp:nvSpPr>
        <dsp:cNvPr id="0" name=""/>
        <dsp:cNvSpPr/>
      </dsp:nvSpPr>
      <dsp:spPr>
        <a:xfrm>
          <a:off x="5655738" y="13186"/>
          <a:ext cx="300358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55738" y="84958"/>
        <a:ext cx="210251" cy="215315"/>
      </dsp:txXfrm>
    </dsp:sp>
    <dsp:sp modelId="{8423A00D-A2CC-48D6-9C1E-A142403DF69F}">
      <dsp:nvSpPr>
        <dsp:cNvPr id="0" name=""/>
        <dsp:cNvSpPr/>
      </dsp:nvSpPr>
      <dsp:spPr>
        <a:xfrm>
          <a:off x="608077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Conclusion and Future work</a:t>
          </a:r>
          <a:endParaRPr lang="en-US" sz="1000" kern="1200" dirty="0"/>
        </a:p>
      </dsp:txBody>
      <dsp:txXfrm>
        <a:off x="6092057" y="11283"/>
        <a:ext cx="1424449" cy="36266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A5A2A-3B84-4E53-88DE-B4D4A7172873}">
      <dsp:nvSpPr>
        <dsp:cNvPr id="0" name=""/>
        <dsp:cNvSpPr/>
      </dsp:nvSpPr>
      <dsp:spPr>
        <a:xfrm>
          <a:off x="3309" y="0"/>
          <a:ext cx="1447015" cy="385233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Problem Statement</a:t>
          </a:r>
          <a:endParaRPr lang="en-US" sz="1000" kern="1200" dirty="0"/>
        </a:p>
      </dsp:txBody>
      <dsp:txXfrm>
        <a:off x="14592" y="11283"/>
        <a:ext cx="1424449" cy="362667"/>
      </dsp:txXfrm>
    </dsp:sp>
    <dsp:sp modelId="{DA0202DC-9774-4093-9A20-5BB7BA2A7652}">
      <dsp:nvSpPr>
        <dsp:cNvPr id="0" name=""/>
        <dsp:cNvSpPr/>
      </dsp:nvSpPr>
      <dsp:spPr>
        <a:xfrm>
          <a:off x="1595026" y="13186"/>
          <a:ext cx="306767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595026" y="84958"/>
        <a:ext cx="214737" cy="215315"/>
      </dsp:txXfrm>
    </dsp:sp>
    <dsp:sp modelId="{FCA7F77F-F7D7-4888-A21E-3EEBFA6DD25D}">
      <dsp:nvSpPr>
        <dsp:cNvPr id="0" name=""/>
        <dsp:cNvSpPr/>
      </dsp:nvSpPr>
      <dsp:spPr>
        <a:xfrm>
          <a:off x="2029131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Contribution</a:t>
          </a:r>
          <a:endParaRPr lang="en-US" sz="1000" kern="1200" dirty="0"/>
        </a:p>
      </dsp:txBody>
      <dsp:txXfrm>
        <a:off x="2040414" y="11283"/>
        <a:ext cx="1424449" cy="362667"/>
      </dsp:txXfrm>
    </dsp:sp>
    <dsp:sp modelId="{0E79DD40-FE53-49C6-AC75-F02BB3AC75DC}">
      <dsp:nvSpPr>
        <dsp:cNvPr id="0" name=""/>
        <dsp:cNvSpPr/>
      </dsp:nvSpPr>
      <dsp:spPr>
        <a:xfrm>
          <a:off x="3623871" y="13186"/>
          <a:ext cx="313175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623871" y="84958"/>
        <a:ext cx="219223" cy="215315"/>
      </dsp:txXfrm>
    </dsp:sp>
    <dsp:sp modelId="{D223E3E9-553E-42BB-BF29-3C2C66D02518}">
      <dsp:nvSpPr>
        <dsp:cNvPr id="0" name=""/>
        <dsp:cNvSpPr/>
      </dsp:nvSpPr>
      <dsp:spPr>
        <a:xfrm>
          <a:off x="406704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Experiments</a:t>
          </a:r>
          <a:endParaRPr lang="en-US" sz="1000" kern="1200" dirty="0"/>
        </a:p>
      </dsp:txBody>
      <dsp:txXfrm>
        <a:off x="4078327" y="11283"/>
        <a:ext cx="1424449" cy="362667"/>
      </dsp:txXfrm>
    </dsp:sp>
    <dsp:sp modelId="{648100B4-C488-4869-A09A-C4875B345723}">
      <dsp:nvSpPr>
        <dsp:cNvPr id="0" name=""/>
        <dsp:cNvSpPr/>
      </dsp:nvSpPr>
      <dsp:spPr>
        <a:xfrm>
          <a:off x="5655738" y="13186"/>
          <a:ext cx="300358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55738" y="84958"/>
        <a:ext cx="210251" cy="215315"/>
      </dsp:txXfrm>
    </dsp:sp>
    <dsp:sp modelId="{8423A00D-A2CC-48D6-9C1E-A142403DF69F}">
      <dsp:nvSpPr>
        <dsp:cNvPr id="0" name=""/>
        <dsp:cNvSpPr/>
      </dsp:nvSpPr>
      <dsp:spPr>
        <a:xfrm>
          <a:off x="608077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Conclusion and Future work</a:t>
          </a:r>
          <a:endParaRPr lang="en-US" sz="1000" kern="1200" dirty="0"/>
        </a:p>
      </dsp:txBody>
      <dsp:txXfrm>
        <a:off x="6092057" y="11283"/>
        <a:ext cx="1424449" cy="36266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A5A2A-3B84-4E53-88DE-B4D4A7172873}">
      <dsp:nvSpPr>
        <dsp:cNvPr id="0" name=""/>
        <dsp:cNvSpPr/>
      </dsp:nvSpPr>
      <dsp:spPr>
        <a:xfrm>
          <a:off x="3309" y="0"/>
          <a:ext cx="1447015" cy="385233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Problem Statement</a:t>
          </a:r>
          <a:endParaRPr lang="en-US" sz="1000" kern="1200" dirty="0"/>
        </a:p>
      </dsp:txBody>
      <dsp:txXfrm>
        <a:off x="14592" y="11283"/>
        <a:ext cx="1424449" cy="362667"/>
      </dsp:txXfrm>
    </dsp:sp>
    <dsp:sp modelId="{DA0202DC-9774-4093-9A20-5BB7BA2A7652}">
      <dsp:nvSpPr>
        <dsp:cNvPr id="0" name=""/>
        <dsp:cNvSpPr/>
      </dsp:nvSpPr>
      <dsp:spPr>
        <a:xfrm>
          <a:off x="1595026" y="13186"/>
          <a:ext cx="306767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595026" y="84958"/>
        <a:ext cx="214737" cy="215315"/>
      </dsp:txXfrm>
    </dsp:sp>
    <dsp:sp modelId="{FCA7F77F-F7D7-4888-A21E-3EEBFA6DD25D}">
      <dsp:nvSpPr>
        <dsp:cNvPr id="0" name=""/>
        <dsp:cNvSpPr/>
      </dsp:nvSpPr>
      <dsp:spPr>
        <a:xfrm>
          <a:off x="2029131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Contribution</a:t>
          </a:r>
          <a:endParaRPr lang="en-US" sz="1000" kern="1200" dirty="0"/>
        </a:p>
      </dsp:txBody>
      <dsp:txXfrm>
        <a:off x="2040414" y="11283"/>
        <a:ext cx="1424449" cy="362667"/>
      </dsp:txXfrm>
    </dsp:sp>
    <dsp:sp modelId="{0E79DD40-FE53-49C6-AC75-F02BB3AC75DC}">
      <dsp:nvSpPr>
        <dsp:cNvPr id="0" name=""/>
        <dsp:cNvSpPr/>
      </dsp:nvSpPr>
      <dsp:spPr>
        <a:xfrm>
          <a:off x="3623871" y="13186"/>
          <a:ext cx="313175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623871" y="84958"/>
        <a:ext cx="219223" cy="215315"/>
      </dsp:txXfrm>
    </dsp:sp>
    <dsp:sp modelId="{D223E3E9-553E-42BB-BF29-3C2C66D02518}">
      <dsp:nvSpPr>
        <dsp:cNvPr id="0" name=""/>
        <dsp:cNvSpPr/>
      </dsp:nvSpPr>
      <dsp:spPr>
        <a:xfrm>
          <a:off x="406704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Experiments</a:t>
          </a:r>
          <a:endParaRPr lang="en-US" sz="1000" kern="1200" dirty="0"/>
        </a:p>
      </dsp:txBody>
      <dsp:txXfrm>
        <a:off x="4078327" y="11283"/>
        <a:ext cx="1424449" cy="362667"/>
      </dsp:txXfrm>
    </dsp:sp>
    <dsp:sp modelId="{648100B4-C488-4869-A09A-C4875B345723}">
      <dsp:nvSpPr>
        <dsp:cNvPr id="0" name=""/>
        <dsp:cNvSpPr/>
      </dsp:nvSpPr>
      <dsp:spPr>
        <a:xfrm>
          <a:off x="5655738" y="13186"/>
          <a:ext cx="300358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55738" y="84958"/>
        <a:ext cx="210251" cy="215315"/>
      </dsp:txXfrm>
    </dsp:sp>
    <dsp:sp modelId="{8423A00D-A2CC-48D6-9C1E-A142403DF69F}">
      <dsp:nvSpPr>
        <dsp:cNvPr id="0" name=""/>
        <dsp:cNvSpPr/>
      </dsp:nvSpPr>
      <dsp:spPr>
        <a:xfrm>
          <a:off x="608077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Conclusion and Future work</a:t>
          </a:r>
          <a:endParaRPr lang="en-US" sz="1000" kern="1200" dirty="0"/>
        </a:p>
      </dsp:txBody>
      <dsp:txXfrm>
        <a:off x="6092057" y="11283"/>
        <a:ext cx="1424449" cy="36266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A5A2A-3B84-4E53-88DE-B4D4A7172873}">
      <dsp:nvSpPr>
        <dsp:cNvPr id="0" name=""/>
        <dsp:cNvSpPr/>
      </dsp:nvSpPr>
      <dsp:spPr>
        <a:xfrm>
          <a:off x="3309" y="0"/>
          <a:ext cx="1447015" cy="385233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Problem Statement</a:t>
          </a:r>
          <a:endParaRPr lang="en-US" sz="1000" kern="1200" dirty="0"/>
        </a:p>
      </dsp:txBody>
      <dsp:txXfrm>
        <a:off x="14592" y="11283"/>
        <a:ext cx="1424449" cy="362667"/>
      </dsp:txXfrm>
    </dsp:sp>
    <dsp:sp modelId="{DA0202DC-9774-4093-9A20-5BB7BA2A7652}">
      <dsp:nvSpPr>
        <dsp:cNvPr id="0" name=""/>
        <dsp:cNvSpPr/>
      </dsp:nvSpPr>
      <dsp:spPr>
        <a:xfrm>
          <a:off x="1595026" y="13186"/>
          <a:ext cx="306767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595026" y="84958"/>
        <a:ext cx="214737" cy="215315"/>
      </dsp:txXfrm>
    </dsp:sp>
    <dsp:sp modelId="{FCA7F77F-F7D7-4888-A21E-3EEBFA6DD25D}">
      <dsp:nvSpPr>
        <dsp:cNvPr id="0" name=""/>
        <dsp:cNvSpPr/>
      </dsp:nvSpPr>
      <dsp:spPr>
        <a:xfrm>
          <a:off x="2029131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Contribution</a:t>
          </a:r>
          <a:endParaRPr lang="en-US" sz="1000" kern="1200" dirty="0"/>
        </a:p>
      </dsp:txBody>
      <dsp:txXfrm>
        <a:off x="2040414" y="11283"/>
        <a:ext cx="1424449" cy="362667"/>
      </dsp:txXfrm>
    </dsp:sp>
    <dsp:sp modelId="{0E79DD40-FE53-49C6-AC75-F02BB3AC75DC}">
      <dsp:nvSpPr>
        <dsp:cNvPr id="0" name=""/>
        <dsp:cNvSpPr/>
      </dsp:nvSpPr>
      <dsp:spPr>
        <a:xfrm>
          <a:off x="3623871" y="13186"/>
          <a:ext cx="313175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623871" y="84958"/>
        <a:ext cx="219223" cy="215315"/>
      </dsp:txXfrm>
    </dsp:sp>
    <dsp:sp modelId="{D223E3E9-553E-42BB-BF29-3C2C66D02518}">
      <dsp:nvSpPr>
        <dsp:cNvPr id="0" name=""/>
        <dsp:cNvSpPr/>
      </dsp:nvSpPr>
      <dsp:spPr>
        <a:xfrm>
          <a:off x="406704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Experiments</a:t>
          </a:r>
          <a:endParaRPr lang="en-US" sz="1000" kern="1200" dirty="0"/>
        </a:p>
      </dsp:txBody>
      <dsp:txXfrm>
        <a:off x="4078327" y="11283"/>
        <a:ext cx="1424449" cy="362667"/>
      </dsp:txXfrm>
    </dsp:sp>
    <dsp:sp modelId="{648100B4-C488-4869-A09A-C4875B345723}">
      <dsp:nvSpPr>
        <dsp:cNvPr id="0" name=""/>
        <dsp:cNvSpPr/>
      </dsp:nvSpPr>
      <dsp:spPr>
        <a:xfrm>
          <a:off x="5655738" y="13186"/>
          <a:ext cx="300358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55738" y="84958"/>
        <a:ext cx="210251" cy="215315"/>
      </dsp:txXfrm>
    </dsp:sp>
    <dsp:sp modelId="{8423A00D-A2CC-48D6-9C1E-A142403DF69F}">
      <dsp:nvSpPr>
        <dsp:cNvPr id="0" name=""/>
        <dsp:cNvSpPr/>
      </dsp:nvSpPr>
      <dsp:spPr>
        <a:xfrm>
          <a:off x="608077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Conclusion and Future work</a:t>
          </a:r>
          <a:endParaRPr lang="en-US" sz="1000" kern="1200" dirty="0"/>
        </a:p>
      </dsp:txBody>
      <dsp:txXfrm>
        <a:off x="6092057" y="11283"/>
        <a:ext cx="1424449" cy="36266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A5A2A-3B84-4E53-88DE-B4D4A7172873}">
      <dsp:nvSpPr>
        <dsp:cNvPr id="0" name=""/>
        <dsp:cNvSpPr/>
      </dsp:nvSpPr>
      <dsp:spPr>
        <a:xfrm>
          <a:off x="3309" y="0"/>
          <a:ext cx="1447015" cy="385233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Problem Statement</a:t>
          </a:r>
          <a:endParaRPr lang="en-US" sz="1000" kern="1200" dirty="0"/>
        </a:p>
      </dsp:txBody>
      <dsp:txXfrm>
        <a:off x="14592" y="11283"/>
        <a:ext cx="1424449" cy="362667"/>
      </dsp:txXfrm>
    </dsp:sp>
    <dsp:sp modelId="{DA0202DC-9774-4093-9A20-5BB7BA2A7652}">
      <dsp:nvSpPr>
        <dsp:cNvPr id="0" name=""/>
        <dsp:cNvSpPr/>
      </dsp:nvSpPr>
      <dsp:spPr>
        <a:xfrm>
          <a:off x="1595026" y="13186"/>
          <a:ext cx="306767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595026" y="84958"/>
        <a:ext cx="214737" cy="215315"/>
      </dsp:txXfrm>
    </dsp:sp>
    <dsp:sp modelId="{2748D086-86AD-4122-BD29-D969B5DB6919}">
      <dsp:nvSpPr>
        <dsp:cNvPr id="0" name=""/>
        <dsp:cNvSpPr/>
      </dsp:nvSpPr>
      <dsp:spPr>
        <a:xfrm>
          <a:off x="2029131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smtClean="0"/>
            <a:t>Contribution</a:t>
          </a:r>
          <a:endParaRPr lang="en-US" sz="1000" kern="1200" dirty="0"/>
        </a:p>
      </dsp:txBody>
      <dsp:txXfrm>
        <a:off x="2040414" y="11283"/>
        <a:ext cx="1424449" cy="362667"/>
      </dsp:txXfrm>
    </dsp:sp>
    <dsp:sp modelId="{04D9094C-065E-41CC-BE8D-01CB9B9FA33F}">
      <dsp:nvSpPr>
        <dsp:cNvPr id="0" name=""/>
        <dsp:cNvSpPr/>
      </dsp:nvSpPr>
      <dsp:spPr>
        <a:xfrm>
          <a:off x="3623871" y="13186"/>
          <a:ext cx="313175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623871" y="84958"/>
        <a:ext cx="219223" cy="215315"/>
      </dsp:txXfrm>
    </dsp:sp>
    <dsp:sp modelId="{D223E3E9-553E-42BB-BF29-3C2C66D02518}">
      <dsp:nvSpPr>
        <dsp:cNvPr id="0" name=""/>
        <dsp:cNvSpPr/>
      </dsp:nvSpPr>
      <dsp:spPr>
        <a:xfrm>
          <a:off x="406704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Experiments</a:t>
          </a:r>
          <a:endParaRPr lang="en-US" sz="1000" kern="1200" dirty="0"/>
        </a:p>
      </dsp:txBody>
      <dsp:txXfrm>
        <a:off x="4078327" y="11283"/>
        <a:ext cx="1424449" cy="362667"/>
      </dsp:txXfrm>
    </dsp:sp>
    <dsp:sp modelId="{648100B4-C488-4869-A09A-C4875B345723}">
      <dsp:nvSpPr>
        <dsp:cNvPr id="0" name=""/>
        <dsp:cNvSpPr/>
      </dsp:nvSpPr>
      <dsp:spPr>
        <a:xfrm>
          <a:off x="5655738" y="13186"/>
          <a:ext cx="300358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55738" y="84958"/>
        <a:ext cx="210251" cy="215315"/>
      </dsp:txXfrm>
    </dsp:sp>
    <dsp:sp modelId="{8423A00D-A2CC-48D6-9C1E-A142403DF69F}">
      <dsp:nvSpPr>
        <dsp:cNvPr id="0" name=""/>
        <dsp:cNvSpPr/>
      </dsp:nvSpPr>
      <dsp:spPr>
        <a:xfrm>
          <a:off x="608077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Conclusion and Future work</a:t>
          </a:r>
          <a:endParaRPr lang="en-US" sz="1000" kern="1200" dirty="0"/>
        </a:p>
      </dsp:txBody>
      <dsp:txXfrm>
        <a:off x="6092057" y="11283"/>
        <a:ext cx="1424449" cy="36266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A5A2A-3B84-4E53-88DE-B4D4A7172873}">
      <dsp:nvSpPr>
        <dsp:cNvPr id="0" name=""/>
        <dsp:cNvSpPr/>
      </dsp:nvSpPr>
      <dsp:spPr>
        <a:xfrm>
          <a:off x="3309" y="0"/>
          <a:ext cx="1447015" cy="385233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Problem Statement</a:t>
          </a:r>
          <a:endParaRPr lang="en-US" sz="1000" kern="1200" dirty="0"/>
        </a:p>
      </dsp:txBody>
      <dsp:txXfrm>
        <a:off x="14592" y="11283"/>
        <a:ext cx="1424449" cy="362667"/>
      </dsp:txXfrm>
    </dsp:sp>
    <dsp:sp modelId="{DA0202DC-9774-4093-9A20-5BB7BA2A7652}">
      <dsp:nvSpPr>
        <dsp:cNvPr id="0" name=""/>
        <dsp:cNvSpPr/>
      </dsp:nvSpPr>
      <dsp:spPr>
        <a:xfrm>
          <a:off x="1595026" y="13186"/>
          <a:ext cx="306767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595026" y="84958"/>
        <a:ext cx="214737" cy="215315"/>
      </dsp:txXfrm>
    </dsp:sp>
    <dsp:sp modelId="{2748D086-86AD-4122-BD29-D969B5DB6919}">
      <dsp:nvSpPr>
        <dsp:cNvPr id="0" name=""/>
        <dsp:cNvSpPr/>
      </dsp:nvSpPr>
      <dsp:spPr>
        <a:xfrm>
          <a:off x="2029131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smtClean="0"/>
            <a:t>Contribution</a:t>
          </a:r>
          <a:endParaRPr lang="en-US" sz="1000" kern="1200" dirty="0"/>
        </a:p>
      </dsp:txBody>
      <dsp:txXfrm>
        <a:off x="2040414" y="11283"/>
        <a:ext cx="1424449" cy="362667"/>
      </dsp:txXfrm>
    </dsp:sp>
    <dsp:sp modelId="{04D9094C-065E-41CC-BE8D-01CB9B9FA33F}">
      <dsp:nvSpPr>
        <dsp:cNvPr id="0" name=""/>
        <dsp:cNvSpPr/>
      </dsp:nvSpPr>
      <dsp:spPr>
        <a:xfrm>
          <a:off x="3623871" y="13186"/>
          <a:ext cx="313175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623871" y="84958"/>
        <a:ext cx="219223" cy="215315"/>
      </dsp:txXfrm>
    </dsp:sp>
    <dsp:sp modelId="{D223E3E9-553E-42BB-BF29-3C2C66D02518}">
      <dsp:nvSpPr>
        <dsp:cNvPr id="0" name=""/>
        <dsp:cNvSpPr/>
      </dsp:nvSpPr>
      <dsp:spPr>
        <a:xfrm>
          <a:off x="406704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Experiments</a:t>
          </a:r>
          <a:endParaRPr lang="en-US" sz="1000" kern="1200" dirty="0"/>
        </a:p>
      </dsp:txBody>
      <dsp:txXfrm>
        <a:off x="4078327" y="11283"/>
        <a:ext cx="1424449" cy="362667"/>
      </dsp:txXfrm>
    </dsp:sp>
    <dsp:sp modelId="{648100B4-C488-4869-A09A-C4875B345723}">
      <dsp:nvSpPr>
        <dsp:cNvPr id="0" name=""/>
        <dsp:cNvSpPr/>
      </dsp:nvSpPr>
      <dsp:spPr>
        <a:xfrm>
          <a:off x="5655738" y="13186"/>
          <a:ext cx="300358" cy="3588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55738" y="84958"/>
        <a:ext cx="210251" cy="215315"/>
      </dsp:txXfrm>
    </dsp:sp>
    <dsp:sp modelId="{8423A00D-A2CC-48D6-9C1E-A142403DF69F}">
      <dsp:nvSpPr>
        <dsp:cNvPr id="0" name=""/>
        <dsp:cNvSpPr/>
      </dsp:nvSpPr>
      <dsp:spPr>
        <a:xfrm>
          <a:off x="6080774" y="0"/>
          <a:ext cx="1447015" cy="385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Conclusion and Future work</a:t>
          </a:r>
          <a:endParaRPr lang="en-US" sz="1000" kern="1200" dirty="0"/>
        </a:p>
      </dsp:txBody>
      <dsp:txXfrm>
        <a:off x="6092057" y="11283"/>
        <a:ext cx="1424449" cy="3626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To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9AAA7D-E02E-4B5A-A8E1-1E81692AC076}" type="datetimeFigureOut">
              <a:rPr lang="en-US" smtClean="0"/>
              <a:t>08-Jul-16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EBFF35-4461-46E2-9888-7DAF40E3D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9196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To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F8D031-F860-4F9C-8C26-5EE7286EABA3}" type="datetimeFigureOut">
              <a:rPr lang="en-US" smtClean="0"/>
              <a:t>08-Jul-16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0DF85D-4A88-4EE1-85E7-4878CD251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40335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0DF85D-4A88-4EE1-85E7-4878CD2510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70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0DF85D-4A88-4EE1-85E7-4878CD2510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59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0DF85D-4A88-4EE1-85E7-4878CD2510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382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0DF85D-4A88-4EE1-85E7-4878CD25109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40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AB574-741F-4DBF-822D-FC0DE0E05CFA}" type="datetime1">
              <a:rPr lang="en-US" smtClean="0"/>
              <a:t>08-Jul-16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78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6B7F4-908C-4933-84DE-E1CC522DA957}" type="datetime1">
              <a:rPr lang="en-US" smtClean="0"/>
              <a:t>08-Jul-16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388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A62A9-F81F-4B90-A5E8-06E1424A028C}" type="datetime1">
              <a:rPr lang="en-US" smtClean="0"/>
              <a:t>08-Jul-16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86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FCFAA-2AEC-4962-9366-529828406001}" type="datetime1">
              <a:rPr lang="en-US" smtClean="0"/>
              <a:t>08-Jul-16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745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36B27-2AF1-4835-9FC6-9D1CEC71E8D1}" type="datetime1">
              <a:rPr lang="en-US" smtClean="0"/>
              <a:t>08-Jul-16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98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F53B8-46D8-432D-BB68-76D02D1DB5B9}" type="datetime1">
              <a:rPr lang="en-US" smtClean="0"/>
              <a:t>08-Jul-16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364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9A928-052C-4EE4-9B47-9BABA43B4FF1}" type="datetime1">
              <a:rPr lang="en-US" smtClean="0"/>
              <a:t>08-Jul-16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87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446CD-8897-4D42-8C6A-8753F93536CE}" type="datetime1">
              <a:rPr lang="en-US" smtClean="0"/>
              <a:t>08-Jul-16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251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4D88F-5200-4C0D-AB11-59F5B60EE736}" type="datetime1">
              <a:rPr lang="en-US" smtClean="0"/>
              <a:t>08-Jul-16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359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0D96-0D38-47D6-8909-BA5EE4C663FE}" type="datetime1">
              <a:rPr lang="en-US" smtClean="0"/>
              <a:t>08-Jul-16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875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B8694-78E8-45A8-B3AB-A701CF595935}" type="datetime1">
              <a:rPr lang="en-US" smtClean="0"/>
              <a:t>08-Jul-16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97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FCEFA-F02D-4ABF-952D-AE81301F8C93}" type="datetime1">
              <a:rPr lang="en-US" smtClean="0"/>
              <a:t>08-Jul-16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48260-E0C8-44BB-A284-19821D12E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450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5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7" Type="http://schemas.openxmlformats.org/officeDocument/2006/relationships/image" Target="../media/image5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5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7" Type="http://schemas.openxmlformats.org/officeDocument/2006/relationships/image" Target="../media/image5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7" Type="http://schemas.openxmlformats.org/officeDocument/2006/relationships/image" Target="../media/image5.png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7" Type="http://schemas.openxmlformats.org/officeDocument/2006/relationships/image" Target="../media/image5.png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21.xml"/><Relationship Id="rId3" Type="http://schemas.openxmlformats.org/officeDocument/2006/relationships/diagramLayout" Target="../diagrams/layout17.xml"/><Relationship Id="rId7" Type="http://schemas.openxmlformats.org/officeDocument/2006/relationships/slide" Target="slide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Relationship Id="rId9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21.xml"/><Relationship Id="rId3" Type="http://schemas.openxmlformats.org/officeDocument/2006/relationships/diagramLayout" Target="../diagrams/layout18.xml"/><Relationship Id="rId7" Type="http://schemas.openxmlformats.org/officeDocument/2006/relationships/slide" Target="slide17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21.xml"/><Relationship Id="rId3" Type="http://schemas.openxmlformats.org/officeDocument/2006/relationships/diagramLayout" Target="../diagrams/layout19.xml"/><Relationship Id="rId7" Type="http://schemas.openxmlformats.org/officeDocument/2006/relationships/slide" Target="slide17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Relationship Id="rId9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18.xml"/><Relationship Id="rId3" Type="http://schemas.openxmlformats.org/officeDocument/2006/relationships/diagramLayout" Target="../diagrams/layout20.xml"/><Relationship Id="rId7" Type="http://schemas.openxmlformats.org/officeDocument/2006/relationships/slide" Target="slide17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Relationship Id="rId9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7" Type="http://schemas.openxmlformats.org/officeDocument/2006/relationships/image" Target="../media/image5.png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7" Type="http://schemas.openxmlformats.org/officeDocument/2006/relationships/image" Target="../media/image5.png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7" Type="http://schemas.openxmlformats.org/officeDocument/2006/relationships/image" Target="../media/image5.png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.xml"/><Relationship Id="rId7" Type="http://schemas.openxmlformats.org/officeDocument/2006/relationships/image" Target="../media/image5.png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5.xml"/><Relationship Id="rId7" Type="http://schemas.openxmlformats.org/officeDocument/2006/relationships/image" Target="../media/image5.png"/><Relationship Id="rId2" Type="http://schemas.openxmlformats.org/officeDocument/2006/relationships/diagramData" Target="../diagrams/data2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5.xml"/><Relationship Id="rId5" Type="http://schemas.openxmlformats.org/officeDocument/2006/relationships/diagramColors" Target="../diagrams/colors25.xml"/><Relationship Id="rId4" Type="http://schemas.openxmlformats.org/officeDocument/2006/relationships/diagramQuickStyle" Target="../diagrams/quickStyle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.xml"/><Relationship Id="rId7" Type="http://schemas.openxmlformats.org/officeDocument/2006/relationships/image" Target="../media/image5.png"/><Relationship Id="rId2" Type="http://schemas.openxmlformats.org/officeDocument/2006/relationships/diagramData" Target="../diagrams/data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.xml"/><Relationship Id="rId5" Type="http://schemas.openxmlformats.org/officeDocument/2006/relationships/diagramColors" Target="../diagrams/colors26.xml"/><Relationship Id="rId4" Type="http://schemas.openxmlformats.org/officeDocument/2006/relationships/diagramQuickStyle" Target="../diagrams/quickStyle2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.xml"/><Relationship Id="rId7" Type="http://schemas.openxmlformats.org/officeDocument/2006/relationships/image" Target="../media/image5.png"/><Relationship Id="rId2" Type="http://schemas.openxmlformats.org/officeDocument/2006/relationships/diagramData" Target="../diagrams/data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.xml"/><Relationship Id="rId5" Type="http://schemas.openxmlformats.org/officeDocument/2006/relationships/diagramColors" Target="../diagrams/colors27.xml"/><Relationship Id="rId4" Type="http://schemas.openxmlformats.org/officeDocument/2006/relationships/diagramQuickStyle" Target="../diagrams/quickStyle2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.xml"/><Relationship Id="rId7" Type="http://schemas.openxmlformats.org/officeDocument/2006/relationships/image" Target="../media/image5.png"/><Relationship Id="rId2" Type="http://schemas.openxmlformats.org/officeDocument/2006/relationships/diagramData" Target="../diagrams/data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.xml"/><Relationship Id="rId5" Type="http://schemas.openxmlformats.org/officeDocument/2006/relationships/diagramColors" Target="../diagrams/colors28.xml"/><Relationship Id="rId4" Type="http://schemas.openxmlformats.org/officeDocument/2006/relationships/diagramQuickStyle" Target="../diagrams/quickStyle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.xml"/><Relationship Id="rId7" Type="http://schemas.openxmlformats.org/officeDocument/2006/relationships/image" Target="../media/image5.png"/><Relationship Id="rId2" Type="http://schemas.openxmlformats.org/officeDocument/2006/relationships/diagramData" Target="../diagrams/data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.xml"/><Relationship Id="rId5" Type="http://schemas.openxmlformats.org/officeDocument/2006/relationships/diagramColors" Target="../diagrams/colors29.xml"/><Relationship Id="rId4" Type="http://schemas.openxmlformats.org/officeDocument/2006/relationships/diagramQuickStyle" Target="../diagrams/quickStyle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7" Type="http://schemas.openxmlformats.org/officeDocument/2006/relationships/image" Target="../media/image5.png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.xml"/><Relationship Id="rId7" Type="http://schemas.openxmlformats.org/officeDocument/2006/relationships/image" Target="../media/image5.png"/><Relationship Id="rId2" Type="http://schemas.openxmlformats.org/officeDocument/2006/relationships/diagramData" Target="../diagrams/data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.xml"/><Relationship Id="rId5" Type="http://schemas.openxmlformats.org/officeDocument/2006/relationships/diagramColors" Target="../diagrams/colors31.xml"/><Relationship Id="rId4" Type="http://schemas.openxmlformats.org/officeDocument/2006/relationships/diagramQuickStyle" Target="../diagrams/quickStyle3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2.xml"/><Relationship Id="rId7" Type="http://schemas.openxmlformats.org/officeDocument/2006/relationships/image" Target="../media/image5.png"/><Relationship Id="rId2" Type="http://schemas.openxmlformats.org/officeDocument/2006/relationships/diagramData" Target="../diagrams/data3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2.xml"/><Relationship Id="rId5" Type="http://schemas.openxmlformats.org/officeDocument/2006/relationships/diagramColors" Target="../diagrams/colors32.xml"/><Relationship Id="rId4" Type="http://schemas.openxmlformats.org/officeDocument/2006/relationships/diagramQuickStyle" Target="../diagrams/quickStyle3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33.xml"/><Relationship Id="rId7" Type="http://schemas.openxmlformats.org/officeDocument/2006/relationships/image" Target="../media/image5.png"/><Relationship Id="rId2" Type="http://schemas.openxmlformats.org/officeDocument/2006/relationships/diagramData" Target="../diagrams/data3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3.xml"/><Relationship Id="rId5" Type="http://schemas.openxmlformats.org/officeDocument/2006/relationships/diagramColors" Target="../diagrams/colors33.xml"/><Relationship Id="rId4" Type="http://schemas.openxmlformats.org/officeDocument/2006/relationships/diagramQuickStyle" Target="../diagrams/quickStyle33.xml"/><Relationship Id="rId9" Type="http://schemas.openxmlformats.org/officeDocument/2006/relationships/image" Target="../media/image9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34.xml"/><Relationship Id="rId7" Type="http://schemas.openxmlformats.org/officeDocument/2006/relationships/image" Target="../media/image5.png"/><Relationship Id="rId2" Type="http://schemas.openxmlformats.org/officeDocument/2006/relationships/diagramData" Target="../diagrams/data3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4.xml"/><Relationship Id="rId5" Type="http://schemas.openxmlformats.org/officeDocument/2006/relationships/diagramColors" Target="../diagrams/colors34.xml"/><Relationship Id="rId4" Type="http://schemas.openxmlformats.org/officeDocument/2006/relationships/diagramQuickStyle" Target="../diagrams/quickStyle34.xml"/><Relationship Id="rId9" Type="http://schemas.openxmlformats.org/officeDocument/2006/relationships/image" Target="../media/image11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Layout" Target="../diagrams/layout35.xml"/><Relationship Id="rId7" Type="http://schemas.openxmlformats.org/officeDocument/2006/relationships/image" Target="../media/image5.png"/><Relationship Id="rId2" Type="http://schemas.openxmlformats.org/officeDocument/2006/relationships/diagramData" Target="../diagrams/data3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5.xml"/><Relationship Id="rId5" Type="http://schemas.openxmlformats.org/officeDocument/2006/relationships/diagramColors" Target="../diagrams/colors35.xml"/><Relationship Id="rId4" Type="http://schemas.openxmlformats.org/officeDocument/2006/relationships/diagramQuickStyle" Target="../diagrams/quickStyle3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6.xml"/><Relationship Id="rId7" Type="http://schemas.openxmlformats.org/officeDocument/2006/relationships/image" Target="../media/image5.png"/><Relationship Id="rId2" Type="http://schemas.openxmlformats.org/officeDocument/2006/relationships/diagramData" Target="../diagrams/data3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6.xml"/><Relationship Id="rId5" Type="http://schemas.openxmlformats.org/officeDocument/2006/relationships/diagramColors" Target="../diagrams/colors36.xml"/><Relationship Id="rId4" Type="http://schemas.openxmlformats.org/officeDocument/2006/relationships/diagramQuickStyle" Target="../diagrams/quickStyle3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7.xml"/><Relationship Id="rId7" Type="http://schemas.openxmlformats.org/officeDocument/2006/relationships/image" Target="../media/image5.png"/><Relationship Id="rId2" Type="http://schemas.openxmlformats.org/officeDocument/2006/relationships/diagramData" Target="../diagrams/data3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7.xml"/><Relationship Id="rId5" Type="http://schemas.openxmlformats.org/officeDocument/2006/relationships/diagramColors" Target="../diagrams/colors37.xml"/><Relationship Id="rId4" Type="http://schemas.openxmlformats.org/officeDocument/2006/relationships/diagramQuickStyle" Target="../diagrams/quickStyle37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Layout" Target="../diagrams/layout38.xml"/><Relationship Id="rId7" Type="http://schemas.openxmlformats.org/officeDocument/2006/relationships/image" Target="../media/image13.png"/><Relationship Id="rId2" Type="http://schemas.openxmlformats.org/officeDocument/2006/relationships/diagramData" Target="../diagrams/data3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8.xml"/><Relationship Id="rId5" Type="http://schemas.openxmlformats.org/officeDocument/2006/relationships/diagramColors" Target="../diagrams/colors38.xml"/><Relationship Id="rId4" Type="http://schemas.openxmlformats.org/officeDocument/2006/relationships/diagramQuickStyle" Target="../diagrams/quickStyle38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Layout" Target="../diagrams/layout39.xml"/><Relationship Id="rId7" Type="http://schemas.openxmlformats.org/officeDocument/2006/relationships/image" Target="../media/image14.png"/><Relationship Id="rId2" Type="http://schemas.openxmlformats.org/officeDocument/2006/relationships/diagramData" Target="../diagrams/data3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9.xml"/><Relationship Id="rId5" Type="http://schemas.openxmlformats.org/officeDocument/2006/relationships/diagramColors" Target="../diagrams/colors39.xml"/><Relationship Id="rId4" Type="http://schemas.openxmlformats.org/officeDocument/2006/relationships/diagramQuickStyle" Target="../diagrams/quickStyle3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5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5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5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5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5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36700" y="17827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Maintaining sliding-window neighborhood</a:t>
            </a:r>
            <a:br>
              <a:rPr lang="en-US" dirty="0"/>
            </a:br>
            <a:r>
              <a:rPr lang="en-US" dirty="0" smtClean="0"/>
              <a:t>profiles </a:t>
            </a:r>
            <a:r>
              <a:rPr lang="en-US" dirty="0"/>
              <a:t>in interaction networks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1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71247"/>
              </p:ext>
            </p:extLst>
          </p:nvPr>
        </p:nvGraphicFramePr>
        <p:xfrm>
          <a:off x="10795317" y="108921"/>
          <a:ext cx="1116965" cy="8345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9" name="Acrobat Document" r:id="rId4" imgW="828609" imgH="619125" progId="AcroExch.Document.11">
                  <p:embed/>
                </p:oleObj>
              </mc:Choice>
              <mc:Fallback>
                <p:oleObj name="Acrobat Document" r:id="rId4" imgW="828609" imgH="619125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95317" y="108921"/>
                        <a:ext cx="1116965" cy="8345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6" name="Picture 2" descr="https://www.ulb.ac.be/dre/com/docs/logo3lg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94" y="108921"/>
            <a:ext cx="1510819" cy="83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thumb/6/60/Aalto_University_logo.svg/240px-Aalto_University_logo.svg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363" y="108921"/>
            <a:ext cx="1001418" cy="83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fnrs.be/en/images/FRS-FNRS_ros_vert_transp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1392" y="108920"/>
            <a:ext cx="1316080" cy="834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63212" y="6159423"/>
            <a:ext cx="8594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4"/>
                </a:solidFill>
              </a:rPr>
              <a:t>Rohit Kumar</a:t>
            </a:r>
            <a:r>
              <a:rPr lang="en-US" dirty="0">
                <a:solidFill>
                  <a:schemeClr val="accent1"/>
                </a:solidFill>
              </a:rPr>
              <a:t>, Toon Calders, Aristides Gionis, and Nikolaj Tatti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4734587" y="4025424"/>
            <a:ext cx="2722825" cy="161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92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6" name="Diagram 5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Neighborhood profile in sliding window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852953" y="5089015"/>
            <a:ext cx="3493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Consider a window length of size 5.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1116189" y="4007223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1, (a , e)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031917" y="4018066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2, (d, c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949302" y="4018066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3, (b , c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919587" y="4018066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4</a:t>
            </a:r>
            <a:r>
              <a:rPr lang="en-US" dirty="0" smtClean="0">
                <a:solidFill>
                  <a:schemeClr val="accent1"/>
                </a:solidFill>
              </a:rPr>
              <a:t>, (e , c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770006" y="4015374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5, (a , d)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660232" y="4017864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6, (b , c)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670814" y="4015374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7, (a , c)  ………..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72" name="Oval 71"/>
          <p:cNvSpPr/>
          <p:nvPr/>
        </p:nvSpPr>
        <p:spPr>
          <a:xfrm>
            <a:off x="3609430" y="2425522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3" name="Oval 72"/>
          <p:cNvSpPr/>
          <p:nvPr/>
        </p:nvSpPr>
        <p:spPr>
          <a:xfrm>
            <a:off x="5766864" y="2425522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688658" y="1948863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77" name="Oval 76"/>
          <p:cNvSpPr/>
          <p:nvPr/>
        </p:nvSpPr>
        <p:spPr>
          <a:xfrm>
            <a:off x="4170119" y="1573788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79" name="Oval 78"/>
          <p:cNvSpPr/>
          <p:nvPr/>
        </p:nvSpPr>
        <p:spPr>
          <a:xfrm>
            <a:off x="4700336" y="3182282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80" name="Oval 79"/>
          <p:cNvSpPr/>
          <p:nvPr/>
        </p:nvSpPr>
        <p:spPr>
          <a:xfrm>
            <a:off x="5279308" y="1544937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82" name="Straight Connector 81"/>
          <p:cNvCxnSpPr>
            <a:stCxn id="80" idx="5"/>
            <a:endCxn id="73" idx="1"/>
          </p:cNvCxnSpPr>
          <p:nvPr/>
        </p:nvCxnSpPr>
        <p:spPr>
          <a:xfrm>
            <a:off x="5555011" y="1865083"/>
            <a:ext cx="259157" cy="6153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2" idx="5"/>
            <a:endCxn id="79" idx="2"/>
          </p:cNvCxnSpPr>
          <p:nvPr/>
        </p:nvCxnSpPr>
        <p:spPr>
          <a:xfrm>
            <a:off x="3885133" y="2745668"/>
            <a:ext cx="815203" cy="624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79" idx="6"/>
            <a:endCxn id="73" idx="3"/>
          </p:cNvCxnSpPr>
          <p:nvPr/>
        </p:nvCxnSpPr>
        <p:spPr>
          <a:xfrm flipV="1">
            <a:off x="5023341" y="2745668"/>
            <a:ext cx="790826" cy="624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77" idx="3"/>
            <a:endCxn id="72" idx="7"/>
          </p:cNvCxnSpPr>
          <p:nvPr/>
        </p:nvCxnSpPr>
        <p:spPr>
          <a:xfrm flipH="1">
            <a:off x="3885133" y="1893935"/>
            <a:ext cx="332290" cy="5865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5675447" y="2028327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4029947" y="2958801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5468236" y="2929948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93" name="TextBox 92"/>
          <p:cNvSpPr txBox="1"/>
          <p:nvPr/>
        </p:nvSpPr>
        <p:spPr>
          <a:xfrm>
            <a:off x="5569849" y="29298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</p:txBody>
      </p:sp>
      <p:sp>
        <p:nvSpPr>
          <p:cNvPr id="94" name="TextBox 93"/>
          <p:cNvSpPr txBox="1"/>
          <p:nvPr/>
        </p:nvSpPr>
        <p:spPr>
          <a:xfrm>
            <a:off x="3814648" y="19344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4" name="Double Bracket 33"/>
          <p:cNvSpPr/>
          <p:nvPr/>
        </p:nvSpPr>
        <p:spPr>
          <a:xfrm>
            <a:off x="986118" y="3935506"/>
            <a:ext cx="995083" cy="497616"/>
          </a:xfrm>
          <a:prstGeom prst="bracketPair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Expired edges</a:t>
            </a:r>
            <a:endParaRPr lang="en-US" dirty="0"/>
          </a:p>
        </p:txBody>
      </p:sp>
      <p:sp>
        <p:nvSpPr>
          <p:cNvPr id="35" name="Double Bracket 34"/>
          <p:cNvSpPr/>
          <p:nvPr/>
        </p:nvSpPr>
        <p:spPr>
          <a:xfrm>
            <a:off x="6616091" y="3966957"/>
            <a:ext cx="1842442" cy="466165"/>
          </a:xfrm>
          <a:prstGeom prst="bracket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dirty="0" smtClean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Future edges</a:t>
            </a:r>
            <a:endParaRPr lang="en-US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4445822" y="1893935"/>
            <a:ext cx="1321042" cy="719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872363" y="21111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38" name="Double Bracket 37"/>
          <p:cNvSpPr/>
          <p:nvPr/>
        </p:nvSpPr>
        <p:spPr>
          <a:xfrm>
            <a:off x="2011539" y="3935506"/>
            <a:ext cx="4568400" cy="537882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>
              <a:ln w="0"/>
              <a:solidFill>
                <a:schemeClr val="accent1"/>
              </a:solidFill>
            </a:endParaRPr>
          </a:p>
          <a:p>
            <a:pPr algn="ctr"/>
            <a:endParaRPr lang="en-US" dirty="0">
              <a:ln w="0"/>
              <a:solidFill>
                <a:schemeClr val="accent1"/>
              </a:solidFill>
            </a:endParaRPr>
          </a:p>
          <a:p>
            <a:pPr algn="ctr"/>
            <a:endParaRPr lang="en-US" dirty="0" smtClean="0">
              <a:ln w="0"/>
              <a:solidFill>
                <a:schemeClr val="accent1"/>
              </a:solidFill>
            </a:endParaRPr>
          </a:p>
          <a:p>
            <a:pPr algn="ctr"/>
            <a:r>
              <a:rPr lang="en-US" dirty="0" smtClean="0">
                <a:ln w="0"/>
                <a:solidFill>
                  <a:schemeClr val="accent1"/>
                </a:solidFill>
              </a:rPr>
              <a:t>Current data in window</a:t>
            </a:r>
          </a:p>
          <a:p>
            <a:pPr algn="ctr"/>
            <a:endParaRPr lang="en-US" dirty="0">
              <a:ln w="0"/>
              <a:solidFill>
                <a:schemeClr val="accent1"/>
              </a:solidFill>
            </a:endParaRP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graphicFrame>
        <p:nvGraphicFramePr>
          <p:cNvPr id="41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253754"/>
              </p:ext>
            </p:extLst>
          </p:nvPr>
        </p:nvGraphicFramePr>
        <p:xfrm>
          <a:off x="7956858" y="1488296"/>
          <a:ext cx="3482312" cy="18701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719"/>
                <a:gridCol w="528854"/>
                <a:gridCol w="852531"/>
                <a:gridCol w="482286"/>
                <a:gridCol w="799922"/>
              </a:tblGrid>
              <a:tr h="618974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</a:p>
                    <a:p>
                      <a:r>
                        <a:rPr lang="en-US" dirty="0" smtClean="0"/>
                        <a:t>a 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baseline="0" dirty="0" smtClean="0"/>
                        <a:t>r = 1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dirty="0" smtClean="0"/>
                        <a:t>r =</a:t>
                      </a:r>
                      <a:r>
                        <a:rPr lang="en-US" b="0" baseline="0" dirty="0" smtClean="0"/>
                        <a:t> 2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</a:tr>
              <a:tr h="463275">
                <a:tc>
                  <a:txBody>
                    <a:bodyPr/>
                    <a:lstStyle/>
                    <a:p>
                      <a:r>
                        <a:rPr lang="en-US" dirty="0" smtClean="0"/>
                        <a:t>t=5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 b</a:t>
                      </a:r>
                      <a:endParaRPr lang="en-US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d, e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01029">
                <a:tc>
                  <a:txBody>
                    <a:bodyPr/>
                    <a:lstStyle/>
                    <a:p>
                      <a:r>
                        <a:rPr lang="en-US" dirty="0" smtClean="0"/>
                        <a:t>t=6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 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e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537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330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6" name="Diagram 5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Neighborhood profile in sliding window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852953" y="5089015"/>
            <a:ext cx="3493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Consider a window length of size 5.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1116189" y="4007223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1, (a , e)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031917" y="4018066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2, (d, c</a:t>
            </a: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2949302" y="4018066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3, (b , c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919587" y="4018066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4</a:t>
            </a:r>
            <a:r>
              <a:rPr lang="en-US" dirty="0" smtClean="0">
                <a:solidFill>
                  <a:schemeClr val="accent1"/>
                </a:solidFill>
              </a:rPr>
              <a:t>, (e , c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770006" y="4015374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5, (a , d)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660232" y="4017864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6</a:t>
            </a:r>
            <a:r>
              <a:rPr lang="en-US" dirty="0" smtClean="0">
                <a:solidFill>
                  <a:schemeClr val="accent1"/>
                </a:solidFill>
              </a:rPr>
              <a:t>, (b , c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670814" y="4015374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7, (a , c)  </a:t>
            </a:r>
            <a:r>
              <a:rPr lang="en-US" dirty="0" smtClean="0">
                <a:solidFill>
                  <a:schemeClr val="accent2"/>
                </a:solidFill>
              </a:rPr>
              <a:t>………..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72" name="Oval 71"/>
          <p:cNvSpPr/>
          <p:nvPr/>
        </p:nvSpPr>
        <p:spPr>
          <a:xfrm>
            <a:off x="3609430" y="2425522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3" name="Oval 72"/>
          <p:cNvSpPr/>
          <p:nvPr/>
        </p:nvSpPr>
        <p:spPr>
          <a:xfrm>
            <a:off x="5766864" y="2425522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688658" y="1948863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77" name="Oval 76"/>
          <p:cNvSpPr/>
          <p:nvPr/>
        </p:nvSpPr>
        <p:spPr>
          <a:xfrm>
            <a:off x="4170119" y="1573788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79" name="Oval 78"/>
          <p:cNvSpPr/>
          <p:nvPr/>
        </p:nvSpPr>
        <p:spPr>
          <a:xfrm>
            <a:off x="4700336" y="3182282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80" name="Oval 79"/>
          <p:cNvSpPr/>
          <p:nvPr/>
        </p:nvSpPr>
        <p:spPr>
          <a:xfrm>
            <a:off x="5279308" y="1544937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85" name="Straight Connector 84"/>
          <p:cNvCxnSpPr>
            <a:stCxn id="72" idx="5"/>
            <a:endCxn id="79" idx="2"/>
          </p:cNvCxnSpPr>
          <p:nvPr/>
        </p:nvCxnSpPr>
        <p:spPr>
          <a:xfrm>
            <a:off x="3885133" y="2745668"/>
            <a:ext cx="815203" cy="624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79" idx="6"/>
            <a:endCxn id="73" idx="3"/>
          </p:cNvCxnSpPr>
          <p:nvPr/>
        </p:nvCxnSpPr>
        <p:spPr>
          <a:xfrm flipV="1">
            <a:off x="5023341" y="2745668"/>
            <a:ext cx="790826" cy="624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77" idx="3"/>
            <a:endCxn id="72" idx="7"/>
          </p:cNvCxnSpPr>
          <p:nvPr/>
        </p:nvCxnSpPr>
        <p:spPr>
          <a:xfrm flipH="1">
            <a:off x="3885133" y="1893935"/>
            <a:ext cx="332290" cy="5865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4029947" y="2958801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5468236" y="2929948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93" name="TextBox 92"/>
          <p:cNvSpPr txBox="1"/>
          <p:nvPr/>
        </p:nvSpPr>
        <p:spPr>
          <a:xfrm>
            <a:off x="5569849" y="29298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</p:txBody>
      </p:sp>
      <p:sp>
        <p:nvSpPr>
          <p:cNvPr id="94" name="TextBox 93"/>
          <p:cNvSpPr txBox="1"/>
          <p:nvPr/>
        </p:nvSpPr>
        <p:spPr>
          <a:xfrm>
            <a:off x="3814648" y="19344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4" name="Double Bracket 33"/>
          <p:cNvSpPr/>
          <p:nvPr/>
        </p:nvSpPr>
        <p:spPr>
          <a:xfrm>
            <a:off x="986118" y="3935506"/>
            <a:ext cx="1884764" cy="497616"/>
          </a:xfrm>
          <a:prstGeom prst="bracketPair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Expired edges</a:t>
            </a:r>
            <a:endParaRPr lang="en-US" dirty="0"/>
          </a:p>
        </p:txBody>
      </p:sp>
      <p:sp>
        <p:nvSpPr>
          <p:cNvPr id="35" name="Double Bracket 34"/>
          <p:cNvSpPr/>
          <p:nvPr/>
        </p:nvSpPr>
        <p:spPr>
          <a:xfrm>
            <a:off x="7549540" y="3966957"/>
            <a:ext cx="1522741" cy="466165"/>
          </a:xfrm>
          <a:prstGeom prst="bracket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dirty="0" smtClean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Future edges</a:t>
            </a:r>
            <a:endParaRPr lang="en-US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4445822" y="1893935"/>
            <a:ext cx="1321042" cy="719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872363" y="21111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cxnSp>
        <p:nvCxnSpPr>
          <p:cNvPr id="38" name="Straight Connector 37"/>
          <p:cNvCxnSpPr/>
          <p:nvPr/>
        </p:nvCxnSpPr>
        <p:spPr>
          <a:xfrm>
            <a:off x="4331622" y="1948863"/>
            <a:ext cx="530217" cy="12334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314923" y="24255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40" name="Double Bracket 39"/>
          <p:cNvSpPr/>
          <p:nvPr/>
        </p:nvSpPr>
        <p:spPr>
          <a:xfrm>
            <a:off x="2944989" y="3935506"/>
            <a:ext cx="4568400" cy="537882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>
              <a:ln w="0"/>
              <a:solidFill>
                <a:schemeClr val="accent1"/>
              </a:solidFill>
            </a:endParaRPr>
          </a:p>
          <a:p>
            <a:pPr algn="ctr"/>
            <a:endParaRPr lang="en-US" dirty="0">
              <a:ln w="0"/>
              <a:solidFill>
                <a:schemeClr val="accent1"/>
              </a:solidFill>
            </a:endParaRPr>
          </a:p>
          <a:p>
            <a:pPr algn="ctr"/>
            <a:endParaRPr lang="en-US" dirty="0" smtClean="0">
              <a:ln w="0"/>
              <a:solidFill>
                <a:schemeClr val="accent1"/>
              </a:solidFill>
            </a:endParaRPr>
          </a:p>
          <a:p>
            <a:pPr algn="ctr"/>
            <a:r>
              <a:rPr lang="en-US" dirty="0" smtClean="0">
                <a:ln w="0"/>
                <a:solidFill>
                  <a:schemeClr val="accent1"/>
                </a:solidFill>
              </a:rPr>
              <a:t>Current data in window</a:t>
            </a:r>
          </a:p>
          <a:p>
            <a:pPr algn="ctr"/>
            <a:endParaRPr lang="en-US" dirty="0">
              <a:ln w="0"/>
              <a:solidFill>
                <a:schemeClr val="accent1"/>
              </a:solidFill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graphicFrame>
        <p:nvGraphicFramePr>
          <p:cNvPr id="43" name="Table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8418803"/>
              </p:ext>
            </p:extLst>
          </p:nvPr>
        </p:nvGraphicFramePr>
        <p:xfrm>
          <a:off x="7956858" y="1488296"/>
          <a:ext cx="3482312" cy="18701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719"/>
                <a:gridCol w="528854"/>
                <a:gridCol w="852531"/>
                <a:gridCol w="482286"/>
                <a:gridCol w="799922"/>
              </a:tblGrid>
              <a:tr h="618974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</a:p>
                    <a:p>
                      <a:r>
                        <a:rPr lang="en-US" dirty="0" smtClean="0"/>
                        <a:t>a 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baseline="0" dirty="0" smtClean="0"/>
                        <a:t>r = 1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dirty="0" smtClean="0"/>
                        <a:t>r =</a:t>
                      </a:r>
                      <a:r>
                        <a:rPr lang="en-US" b="0" baseline="0" dirty="0" smtClean="0"/>
                        <a:t> 2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</a:tr>
              <a:tr h="463275">
                <a:tc>
                  <a:txBody>
                    <a:bodyPr/>
                    <a:lstStyle/>
                    <a:p>
                      <a:r>
                        <a:rPr lang="en-US" dirty="0" smtClean="0"/>
                        <a:t>t=5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 b</a:t>
                      </a:r>
                      <a:endParaRPr lang="en-US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d, e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01029">
                <a:tc>
                  <a:txBody>
                    <a:bodyPr/>
                    <a:lstStyle/>
                    <a:p>
                      <a:r>
                        <a:rPr lang="en-US" dirty="0" smtClean="0"/>
                        <a:t>t=6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 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e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53700">
                <a:tc>
                  <a:txBody>
                    <a:bodyPr/>
                    <a:lstStyle/>
                    <a:p>
                      <a:r>
                        <a:rPr lang="en-US" dirty="0" smtClean="0"/>
                        <a:t>t=7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 d, e</a:t>
                      </a:r>
                      <a:endParaRPr lang="en-US" dirty="0" smtClean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272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12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 Solution's Limitations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Multi pass algorithm.</a:t>
            </a:r>
          </a:p>
          <a:p>
            <a:r>
              <a:rPr lang="en-US" dirty="0" smtClean="0"/>
              <a:t>Considers a static graph (every edge has same importance); </a:t>
            </a:r>
            <a:br>
              <a:rPr lang="en-US" dirty="0" smtClean="0"/>
            </a:br>
            <a:r>
              <a:rPr lang="en-US" dirty="0" smtClean="0"/>
              <a:t>no sliding window.</a:t>
            </a:r>
          </a:p>
          <a:p>
            <a:pPr lvl="1"/>
            <a:r>
              <a:rPr lang="en-US" dirty="0" smtClean="0"/>
              <a:t>Need to rerun for each time window.</a:t>
            </a:r>
          </a:p>
          <a:p>
            <a:r>
              <a:rPr lang="en-US" dirty="0" smtClean="0"/>
              <a:t>Can not be parallelized.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10" name="Diagram 9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92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13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propose an online Algorithm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develop and analyze an </a:t>
            </a:r>
            <a:r>
              <a:rPr lang="en-US" b="1" dirty="0" smtClean="0"/>
              <a:t>exact online but memory inefficient</a:t>
            </a:r>
            <a:r>
              <a:rPr lang="en-US" dirty="0" smtClean="0"/>
              <a:t> streaming algorithm.</a:t>
            </a:r>
          </a:p>
          <a:p>
            <a:r>
              <a:rPr lang="en-US" dirty="0" smtClean="0"/>
              <a:t>We extend the algorithm to an </a:t>
            </a:r>
            <a:r>
              <a:rPr lang="en-US" b="1" dirty="0" smtClean="0"/>
              <a:t>approximate memory-efficient streaming algorithm</a:t>
            </a:r>
            <a:r>
              <a:rPr lang="en-US" dirty="0" smtClean="0"/>
              <a:t> for sliding window model.</a:t>
            </a:r>
          </a:p>
          <a:p>
            <a:r>
              <a:rPr lang="en-US" dirty="0" smtClean="0"/>
              <a:t>We provide experimental validation of the algorithms.</a:t>
            </a:r>
          </a:p>
          <a:p>
            <a:r>
              <a:rPr lang="en-US" dirty="0" smtClean="0"/>
              <a:t>Both algorithms are easily parallelizable.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2262941420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217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Horizon and Promising </a:t>
            </a:r>
            <a:r>
              <a:rPr lang="en-US" dirty="0" smtClean="0"/>
              <a:t>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400" b="1" dirty="0"/>
              <a:t>Path horizon:</a:t>
            </a:r>
            <a:r>
              <a:rPr lang="en-US" sz="2400" dirty="0"/>
              <a:t> timestamp of the oldest edge on the path</a:t>
            </a:r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r>
              <a:rPr lang="en-US" sz="2400" dirty="0"/>
              <a:t>Path exists in a window if its horizon is in the time window</a:t>
            </a:r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marL="457200" lvl="1" indent="0" algn="just">
              <a:buNone/>
            </a:pPr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14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870897" y="3693954"/>
            <a:ext cx="5050975" cy="621385"/>
            <a:chOff x="2275114" y="4332506"/>
            <a:chExt cx="5050975" cy="621385"/>
          </a:xfrm>
        </p:grpSpPr>
        <p:sp>
          <p:nvSpPr>
            <p:cNvPr id="7" name="Oval 6"/>
            <p:cNvSpPr/>
            <p:nvPr/>
          </p:nvSpPr>
          <p:spPr>
            <a:xfrm>
              <a:off x="2275114" y="4332513"/>
              <a:ext cx="544286" cy="59871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 smtClean="0"/>
                <a:t>0</a:t>
              </a:r>
              <a:endParaRPr lang="en-US" baseline="-25000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3407228" y="4332510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 smtClean="0"/>
                <a:t>1</a:t>
              </a:r>
              <a:endParaRPr lang="en-US" dirty="0"/>
            </a:p>
          </p:txBody>
        </p:sp>
        <p:cxnSp>
          <p:nvCxnSpPr>
            <p:cNvPr id="9" name="Straight Connector 8"/>
            <p:cNvCxnSpPr>
              <a:stCxn id="7" idx="6"/>
              <a:endCxn id="8" idx="2"/>
            </p:cNvCxnSpPr>
            <p:nvPr/>
          </p:nvCxnSpPr>
          <p:spPr>
            <a:xfrm flipV="1">
              <a:off x="2819400" y="4631869"/>
              <a:ext cx="587828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4528449" y="4332507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/>
                <a:t>2</a:t>
              </a:r>
              <a:endParaRPr lang="en-US" dirty="0"/>
            </a:p>
          </p:txBody>
        </p:sp>
        <p:cxnSp>
          <p:nvCxnSpPr>
            <p:cNvPr id="11" name="Straight Connector 10"/>
            <p:cNvCxnSpPr>
              <a:endCxn id="10" idx="2"/>
            </p:cNvCxnSpPr>
            <p:nvPr/>
          </p:nvCxnSpPr>
          <p:spPr>
            <a:xfrm flipV="1">
              <a:off x="3940621" y="4631866"/>
              <a:ext cx="587828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Oval 11"/>
            <p:cNvSpPr/>
            <p:nvPr/>
          </p:nvSpPr>
          <p:spPr>
            <a:xfrm>
              <a:off x="5660573" y="4332506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 smtClean="0"/>
                <a:t>3</a:t>
              </a:r>
              <a:endParaRPr lang="en-US" baseline="-25000" dirty="0"/>
            </a:p>
          </p:txBody>
        </p:sp>
        <p:cxnSp>
          <p:nvCxnSpPr>
            <p:cNvPr id="13" name="Straight Connector 12"/>
            <p:cNvCxnSpPr>
              <a:endCxn id="12" idx="2"/>
            </p:cNvCxnSpPr>
            <p:nvPr/>
          </p:nvCxnSpPr>
          <p:spPr>
            <a:xfrm flipV="1">
              <a:off x="5072745" y="4631865"/>
              <a:ext cx="587828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015343" y="453934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042789" y="4570325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1,6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170718" y="457199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289432" y="4584559"/>
              <a:ext cx="4764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5,7</a:t>
              </a:r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6781803" y="4332508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 smtClean="0"/>
                <a:t>4</a:t>
              </a:r>
              <a:endParaRPr lang="en-US" baseline="-25000" dirty="0"/>
            </a:p>
          </p:txBody>
        </p:sp>
        <p:cxnSp>
          <p:nvCxnSpPr>
            <p:cNvPr id="19" name="Straight Connector 18"/>
            <p:cNvCxnSpPr>
              <a:endCxn id="18" idx="2"/>
            </p:cNvCxnSpPr>
            <p:nvPr/>
          </p:nvCxnSpPr>
          <p:spPr>
            <a:xfrm flipV="1">
              <a:off x="6193975" y="4631867"/>
              <a:ext cx="587828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/>
          <p:cNvSpPr txBox="1"/>
          <p:nvPr/>
        </p:nvSpPr>
        <p:spPr>
          <a:xfrm>
            <a:off x="7625362" y="3808653"/>
            <a:ext cx="1252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Horizon = 2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1870897" y="2590310"/>
            <a:ext cx="5050975" cy="621385"/>
            <a:chOff x="2275114" y="4332506"/>
            <a:chExt cx="5050975" cy="621385"/>
          </a:xfrm>
        </p:grpSpPr>
        <p:sp>
          <p:nvSpPr>
            <p:cNvPr id="22" name="Oval 21"/>
            <p:cNvSpPr/>
            <p:nvPr/>
          </p:nvSpPr>
          <p:spPr>
            <a:xfrm>
              <a:off x="2275114" y="4332513"/>
              <a:ext cx="544286" cy="59871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 smtClean="0"/>
                <a:t>0</a:t>
              </a:r>
              <a:endParaRPr lang="en-US" baseline="-25000" dirty="0"/>
            </a:p>
          </p:txBody>
        </p:sp>
        <p:sp>
          <p:nvSpPr>
            <p:cNvPr id="23" name="Oval 22"/>
            <p:cNvSpPr/>
            <p:nvPr/>
          </p:nvSpPr>
          <p:spPr>
            <a:xfrm>
              <a:off x="3407228" y="4332510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 smtClean="0"/>
                <a:t>1</a:t>
              </a:r>
              <a:endParaRPr lang="en-US" dirty="0"/>
            </a:p>
          </p:txBody>
        </p:sp>
        <p:cxnSp>
          <p:nvCxnSpPr>
            <p:cNvPr id="24" name="Straight Connector 23"/>
            <p:cNvCxnSpPr>
              <a:stCxn id="22" idx="6"/>
              <a:endCxn id="23" idx="2"/>
            </p:cNvCxnSpPr>
            <p:nvPr/>
          </p:nvCxnSpPr>
          <p:spPr>
            <a:xfrm flipV="1">
              <a:off x="2819400" y="4631869"/>
              <a:ext cx="587828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/>
            <p:cNvSpPr/>
            <p:nvPr/>
          </p:nvSpPr>
          <p:spPr>
            <a:xfrm>
              <a:off x="4528449" y="4332507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/>
                <a:t>2</a:t>
              </a:r>
              <a:endParaRPr lang="en-US" dirty="0"/>
            </a:p>
          </p:txBody>
        </p:sp>
        <p:cxnSp>
          <p:nvCxnSpPr>
            <p:cNvPr id="26" name="Straight Connector 25"/>
            <p:cNvCxnSpPr>
              <a:endCxn id="25" idx="2"/>
            </p:cNvCxnSpPr>
            <p:nvPr/>
          </p:nvCxnSpPr>
          <p:spPr>
            <a:xfrm flipV="1">
              <a:off x="3940621" y="4631866"/>
              <a:ext cx="587828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>
            <a:xfrm>
              <a:off x="5660573" y="4332506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 smtClean="0"/>
                <a:t>3</a:t>
              </a:r>
              <a:endParaRPr lang="en-US" baseline="-25000" dirty="0"/>
            </a:p>
          </p:txBody>
        </p:sp>
        <p:cxnSp>
          <p:nvCxnSpPr>
            <p:cNvPr id="28" name="Straight Connector 27"/>
            <p:cNvCxnSpPr>
              <a:endCxn id="27" idx="2"/>
            </p:cNvCxnSpPr>
            <p:nvPr/>
          </p:nvCxnSpPr>
          <p:spPr>
            <a:xfrm flipV="1">
              <a:off x="5072745" y="4631865"/>
              <a:ext cx="587828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015343" y="453934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042789" y="457032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170718" y="457199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289432" y="458455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33" name="Oval 32"/>
            <p:cNvSpPr/>
            <p:nvPr/>
          </p:nvSpPr>
          <p:spPr>
            <a:xfrm>
              <a:off x="6781803" y="4332508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 smtClean="0"/>
                <a:t>4</a:t>
              </a:r>
              <a:endParaRPr lang="en-US" baseline="-25000" dirty="0"/>
            </a:p>
          </p:txBody>
        </p:sp>
        <p:cxnSp>
          <p:nvCxnSpPr>
            <p:cNvPr id="34" name="Straight Connector 33"/>
            <p:cNvCxnSpPr>
              <a:endCxn id="33" idx="2"/>
            </p:cNvCxnSpPr>
            <p:nvPr/>
          </p:nvCxnSpPr>
          <p:spPr>
            <a:xfrm flipV="1">
              <a:off x="6193975" y="4631867"/>
              <a:ext cx="587828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7625362" y="2705009"/>
            <a:ext cx="1252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Horizon = 1</a:t>
            </a:r>
            <a:endParaRPr lang="en-US" dirty="0"/>
          </a:p>
        </p:txBody>
      </p:sp>
      <p:graphicFrame>
        <p:nvGraphicFramePr>
          <p:cNvPr id="37" name="Diagram 36"/>
          <p:cNvGraphicFramePr/>
          <p:nvPr>
            <p:extLst>
              <p:ext uri="{D42A27DB-BD31-4B8C-83A1-F6EECF244321}">
                <p14:modId xmlns:p14="http://schemas.microsoft.com/office/powerpoint/2010/main" val="3806582951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8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142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Horizon and Promising Path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400" b="1" dirty="0"/>
              <a:t>Promising path </a:t>
            </a:r>
            <a:r>
              <a:rPr lang="en-US" sz="2400" dirty="0"/>
              <a:t>= path that is or still can become a shortest path</a:t>
            </a:r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r>
              <a:rPr lang="en-US" sz="2400" dirty="0"/>
              <a:t>Path between a and b is promising if all other shorter paths between a and b have smaller horizon.</a:t>
            </a:r>
            <a:endParaRPr lang="en-US" sz="2000" dirty="0"/>
          </a:p>
          <a:p>
            <a:pPr marL="457200" lvl="1" indent="0" algn="just">
              <a:buNone/>
            </a:pPr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15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2571474" y="2652138"/>
            <a:ext cx="5050975" cy="1763486"/>
            <a:chOff x="2373086" y="2350530"/>
            <a:chExt cx="5050975" cy="1763486"/>
          </a:xfrm>
        </p:grpSpPr>
        <p:sp>
          <p:nvSpPr>
            <p:cNvPr id="7" name="Oval 6"/>
            <p:cNvSpPr/>
            <p:nvPr/>
          </p:nvSpPr>
          <p:spPr>
            <a:xfrm>
              <a:off x="2373086" y="2362200"/>
              <a:ext cx="544286" cy="59871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baseline="-25000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4091475" y="2350530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/>
                <a:t>2</a:t>
              </a:r>
              <a:endParaRPr lang="en-US" dirty="0"/>
            </a:p>
          </p:txBody>
        </p:sp>
        <p:cxnSp>
          <p:nvCxnSpPr>
            <p:cNvPr id="9" name="Straight Connector 8"/>
            <p:cNvCxnSpPr>
              <a:stCxn id="7" idx="6"/>
              <a:endCxn id="8" idx="2"/>
            </p:cNvCxnSpPr>
            <p:nvPr/>
          </p:nvCxnSpPr>
          <p:spPr>
            <a:xfrm flipV="1">
              <a:off x="2917372" y="2649889"/>
              <a:ext cx="1174103" cy="11669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0" name="Oval 9"/>
            <p:cNvSpPr/>
            <p:nvPr/>
          </p:nvSpPr>
          <p:spPr>
            <a:xfrm>
              <a:off x="5758545" y="2362193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 smtClean="0"/>
                <a:t>3</a:t>
              </a:r>
              <a:endParaRPr lang="en-US" baseline="-25000" dirty="0"/>
            </a:p>
          </p:txBody>
        </p:sp>
        <p:cxnSp>
          <p:nvCxnSpPr>
            <p:cNvPr id="11" name="Straight Connector 10"/>
            <p:cNvCxnSpPr>
              <a:stCxn id="8" idx="6"/>
              <a:endCxn id="10" idx="2"/>
            </p:cNvCxnSpPr>
            <p:nvPr/>
          </p:nvCxnSpPr>
          <p:spPr>
            <a:xfrm>
              <a:off x="4635761" y="2649889"/>
              <a:ext cx="1122784" cy="11663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362127" y="262030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17847" y="261568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487884" y="26343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6879775" y="2362195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</a:t>
              </a:r>
              <a:endParaRPr lang="en-US" baseline="-25000" dirty="0"/>
            </a:p>
          </p:txBody>
        </p:sp>
        <p:cxnSp>
          <p:nvCxnSpPr>
            <p:cNvPr id="16" name="Straight Connector 15"/>
            <p:cNvCxnSpPr>
              <a:endCxn id="15" idx="2"/>
            </p:cNvCxnSpPr>
            <p:nvPr/>
          </p:nvCxnSpPr>
          <p:spPr>
            <a:xfrm flipV="1">
              <a:off x="6291947" y="2661554"/>
              <a:ext cx="587828" cy="2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3407224" y="3505197"/>
              <a:ext cx="587818" cy="58705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v'</a:t>
              </a:r>
              <a:r>
                <a:rPr lang="en-US" baseline="-25000" dirty="0" smtClean="0"/>
                <a:t>1</a:t>
              </a:r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4528445" y="3505193"/>
              <a:ext cx="642262" cy="598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v'</a:t>
              </a:r>
              <a:r>
                <a:rPr lang="en-US" baseline="-25000" dirty="0" smtClean="0"/>
                <a:t>2</a:t>
              </a:r>
              <a:endParaRPr lang="en-US" dirty="0"/>
            </a:p>
          </p:txBody>
        </p:sp>
        <p:cxnSp>
          <p:nvCxnSpPr>
            <p:cNvPr id="19" name="Straight Connector 18"/>
            <p:cNvCxnSpPr>
              <a:endCxn id="18" idx="2"/>
            </p:cNvCxnSpPr>
            <p:nvPr/>
          </p:nvCxnSpPr>
          <p:spPr>
            <a:xfrm flipV="1">
              <a:off x="3940617" y="3804553"/>
              <a:ext cx="587828" cy="2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0" name="Oval 19"/>
            <p:cNvSpPr/>
            <p:nvPr/>
          </p:nvSpPr>
          <p:spPr>
            <a:xfrm>
              <a:off x="5660569" y="3505193"/>
              <a:ext cx="595598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v'</a:t>
              </a:r>
              <a:r>
                <a:rPr lang="en-US" baseline="-25000" dirty="0" smtClean="0"/>
                <a:t>3</a:t>
              </a:r>
              <a:endParaRPr lang="en-US" baseline="-25000" dirty="0"/>
            </a:p>
          </p:txBody>
        </p:sp>
        <p:cxnSp>
          <p:nvCxnSpPr>
            <p:cNvPr id="21" name="Straight Connector 20"/>
            <p:cNvCxnSpPr>
              <a:endCxn id="20" idx="2"/>
            </p:cNvCxnSpPr>
            <p:nvPr/>
          </p:nvCxnSpPr>
          <p:spPr>
            <a:xfrm flipV="1">
              <a:off x="5072741" y="3804552"/>
              <a:ext cx="587828" cy="2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895600" y="317181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093025" y="372291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170714" y="374468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cxnSp>
          <p:nvCxnSpPr>
            <p:cNvPr id="25" name="Straight Connector 24"/>
            <p:cNvCxnSpPr>
              <a:stCxn id="7" idx="5"/>
              <a:endCxn id="17" idx="1"/>
            </p:cNvCxnSpPr>
            <p:nvPr/>
          </p:nvCxnSpPr>
          <p:spPr>
            <a:xfrm>
              <a:off x="2837663" y="2873235"/>
              <a:ext cx="655645" cy="717934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20" idx="6"/>
              <a:endCxn id="15" idx="3"/>
            </p:cNvCxnSpPr>
            <p:nvPr/>
          </p:nvCxnSpPr>
          <p:spPr>
            <a:xfrm flipV="1">
              <a:off x="6256167" y="2873233"/>
              <a:ext cx="703317" cy="931319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6596743" y="321128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10</a:t>
              </a:r>
              <a:endParaRPr lang="en-US" dirty="0"/>
            </a:p>
          </p:txBody>
        </p:sp>
      </p:grpSp>
      <p:sp>
        <p:nvSpPr>
          <p:cNvPr id="30" name="Footer Placeholder 8"/>
          <p:cNvSpPr txBox="1">
            <a:spLocks/>
          </p:cNvSpPr>
          <p:nvPr/>
        </p:nvSpPr>
        <p:spPr>
          <a:xfrm>
            <a:off x="-12192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ECML/PKDD 2015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graphicFrame>
        <p:nvGraphicFramePr>
          <p:cNvPr id="32" name="Diagram 31"/>
          <p:cNvGraphicFramePr/>
          <p:nvPr>
            <p:extLst>
              <p:ext uri="{D42A27DB-BD31-4B8C-83A1-F6EECF244321}">
                <p14:modId xmlns:p14="http://schemas.microsoft.com/office/powerpoint/2010/main" val="1678942696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02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Horizon and Promising Path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400" b="1" dirty="0"/>
              <a:t>Promising path </a:t>
            </a:r>
            <a:r>
              <a:rPr lang="en-US" sz="2400" dirty="0"/>
              <a:t>= path that is or still can become a shortest path</a:t>
            </a:r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r>
              <a:rPr lang="en-US" sz="2400" dirty="0"/>
              <a:t>Path between a and b is promising if all other shorter paths between a and b have smaller horizon.</a:t>
            </a:r>
            <a:endParaRPr lang="en-US" sz="2000" dirty="0"/>
          </a:p>
          <a:p>
            <a:pPr marL="457200" lvl="1" indent="0" algn="just">
              <a:buNone/>
            </a:pPr>
            <a:endParaRPr lang="en-US" sz="2000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16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2571474" y="2652138"/>
            <a:ext cx="5050975" cy="1763486"/>
            <a:chOff x="2373086" y="2350530"/>
            <a:chExt cx="5050975" cy="1763486"/>
          </a:xfrm>
        </p:grpSpPr>
        <p:sp>
          <p:nvSpPr>
            <p:cNvPr id="7" name="Oval 6"/>
            <p:cNvSpPr/>
            <p:nvPr/>
          </p:nvSpPr>
          <p:spPr>
            <a:xfrm>
              <a:off x="2373086" y="2362200"/>
              <a:ext cx="544286" cy="59871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baseline="-25000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4091475" y="2350530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/>
                <a:t>2</a:t>
              </a:r>
              <a:endParaRPr lang="en-US" dirty="0"/>
            </a:p>
          </p:txBody>
        </p:sp>
        <p:sp>
          <p:nvSpPr>
            <p:cNvPr id="10" name="Oval 9"/>
            <p:cNvSpPr/>
            <p:nvPr/>
          </p:nvSpPr>
          <p:spPr>
            <a:xfrm>
              <a:off x="5758545" y="2362193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r>
                <a:rPr lang="en-US" baseline="-25000" dirty="0" smtClean="0"/>
                <a:t>3</a:t>
              </a:r>
              <a:endParaRPr lang="en-US" baseline="-25000" dirty="0"/>
            </a:p>
          </p:txBody>
        </p:sp>
        <p:cxnSp>
          <p:nvCxnSpPr>
            <p:cNvPr id="11" name="Straight Connector 10"/>
            <p:cNvCxnSpPr>
              <a:stCxn id="8" idx="6"/>
              <a:endCxn id="10" idx="2"/>
            </p:cNvCxnSpPr>
            <p:nvPr/>
          </p:nvCxnSpPr>
          <p:spPr>
            <a:xfrm>
              <a:off x="4635761" y="2649889"/>
              <a:ext cx="1122784" cy="11663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5117847" y="261568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487884" y="263434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6879775" y="2362195"/>
              <a:ext cx="544286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</a:t>
              </a:r>
              <a:endParaRPr lang="en-US" baseline="-25000" dirty="0"/>
            </a:p>
          </p:txBody>
        </p:sp>
        <p:cxnSp>
          <p:nvCxnSpPr>
            <p:cNvPr id="16" name="Straight Connector 15"/>
            <p:cNvCxnSpPr>
              <a:endCxn id="15" idx="2"/>
            </p:cNvCxnSpPr>
            <p:nvPr/>
          </p:nvCxnSpPr>
          <p:spPr>
            <a:xfrm flipV="1">
              <a:off x="6291947" y="2661554"/>
              <a:ext cx="587828" cy="2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/>
            <p:cNvSpPr/>
            <p:nvPr/>
          </p:nvSpPr>
          <p:spPr>
            <a:xfrm>
              <a:off x="3407224" y="3505197"/>
              <a:ext cx="587818" cy="58705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v'</a:t>
              </a:r>
              <a:r>
                <a:rPr lang="en-US" baseline="-25000" dirty="0" smtClean="0"/>
                <a:t>1</a:t>
              </a:r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4528445" y="3505193"/>
              <a:ext cx="642262" cy="598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v'</a:t>
              </a:r>
              <a:r>
                <a:rPr lang="en-US" baseline="-25000" dirty="0" smtClean="0"/>
                <a:t>2</a:t>
              </a:r>
              <a:endParaRPr lang="en-US" dirty="0"/>
            </a:p>
          </p:txBody>
        </p:sp>
        <p:cxnSp>
          <p:nvCxnSpPr>
            <p:cNvPr id="19" name="Straight Connector 18"/>
            <p:cNvCxnSpPr>
              <a:endCxn id="18" idx="2"/>
            </p:cNvCxnSpPr>
            <p:nvPr/>
          </p:nvCxnSpPr>
          <p:spPr>
            <a:xfrm flipV="1">
              <a:off x="3940617" y="3804553"/>
              <a:ext cx="587828" cy="2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0" name="Oval 19"/>
            <p:cNvSpPr/>
            <p:nvPr/>
          </p:nvSpPr>
          <p:spPr>
            <a:xfrm>
              <a:off x="5660569" y="3505193"/>
              <a:ext cx="595598" cy="59871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v'</a:t>
              </a:r>
              <a:r>
                <a:rPr lang="en-US" baseline="-25000" dirty="0" smtClean="0"/>
                <a:t>3</a:t>
              </a:r>
              <a:endParaRPr lang="en-US" baseline="-25000" dirty="0"/>
            </a:p>
          </p:txBody>
        </p:sp>
        <p:cxnSp>
          <p:nvCxnSpPr>
            <p:cNvPr id="21" name="Straight Connector 20"/>
            <p:cNvCxnSpPr>
              <a:endCxn id="20" idx="2"/>
            </p:cNvCxnSpPr>
            <p:nvPr/>
          </p:nvCxnSpPr>
          <p:spPr>
            <a:xfrm flipV="1">
              <a:off x="5072741" y="3804552"/>
              <a:ext cx="587828" cy="2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895600" y="317181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093025" y="372291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170714" y="374468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cxnSp>
          <p:nvCxnSpPr>
            <p:cNvPr id="25" name="Straight Connector 24"/>
            <p:cNvCxnSpPr>
              <a:stCxn id="7" idx="5"/>
              <a:endCxn id="17" idx="1"/>
            </p:cNvCxnSpPr>
            <p:nvPr/>
          </p:nvCxnSpPr>
          <p:spPr>
            <a:xfrm>
              <a:off x="2837663" y="2873235"/>
              <a:ext cx="655645" cy="717934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20" idx="6"/>
              <a:endCxn id="15" idx="3"/>
            </p:cNvCxnSpPr>
            <p:nvPr/>
          </p:nvCxnSpPr>
          <p:spPr>
            <a:xfrm flipV="1">
              <a:off x="6256167" y="2873233"/>
              <a:ext cx="703317" cy="931319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6596743" y="321128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10</a:t>
              </a:r>
              <a:endParaRPr lang="en-US" dirty="0"/>
            </a:p>
          </p:txBody>
        </p:sp>
      </p:grpSp>
      <p:sp>
        <p:nvSpPr>
          <p:cNvPr id="30" name="Footer Placeholder 8"/>
          <p:cNvSpPr txBox="1">
            <a:spLocks/>
          </p:cNvSpPr>
          <p:nvPr/>
        </p:nvSpPr>
        <p:spPr>
          <a:xfrm>
            <a:off x="-12192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ECML/PKDD 2015</a:t>
            </a:r>
            <a:endParaRPr lang="en-US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graphicFrame>
        <p:nvGraphicFramePr>
          <p:cNvPr id="32" name="Diagram 31"/>
          <p:cNvGraphicFramePr/>
          <p:nvPr>
            <p:extLst>
              <p:ext uri="{D42A27DB-BD31-4B8C-83A1-F6EECF244321}">
                <p14:modId xmlns:p14="http://schemas.microsoft.com/office/powerpoint/2010/main" val="4121672571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77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maintaining summaries of nodes at distances </a:t>
            </a:r>
            <a:r>
              <a:rPr lang="en-US" b="1" i="1" dirty="0" smtClean="0"/>
              <a:t>1..r</a:t>
            </a:r>
            <a:r>
              <a:rPr lang="en-US" dirty="0" smtClean="0"/>
              <a:t> by keeping track of promising paths of length less than or equal to </a:t>
            </a:r>
            <a:r>
              <a:rPr lang="en-US" b="1" i="1" dirty="0" smtClean="0"/>
              <a:t>r</a:t>
            </a:r>
            <a:r>
              <a:rPr lang="en-US" dirty="0" smtClean="0">
                <a:sym typeface="Symbol" panose="05050102010706020507" pitchFamily="18" charset="2"/>
              </a:rPr>
              <a:t>.</a:t>
            </a:r>
          </a:p>
          <a:p>
            <a:r>
              <a:rPr lang="en-US" dirty="0" smtClean="0">
                <a:sym typeface="Symbol" panose="05050102010706020507" pitchFamily="18" charset="2"/>
              </a:rPr>
              <a:t>And a simple observation that change in summary at distance </a:t>
            </a:r>
            <a:r>
              <a:rPr lang="en-US" b="1" i="1" dirty="0" err="1" smtClean="0">
                <a:sym typeface="Symbol" panose="05050102010706020507" pitchFamily="18" charset="2"/>
              </a:rPr>
              <a:t>i</a:t>
            </a:r>
            <a:r>
              <a:rPr lang="en-US" b="1" i="1" dirty="0" smtClean="0">
                <a:sym typeface="Symbol" panose="05050102010706020507" pitchFamily="18" charset="2"/>
              </a:rPr>
              <a:t> </a:t>
            </a:r>
            <a:r>
              <a:rPr lang="en-US" dirty="0" smtClean="0">
                <a:sym typeface="Symbol" panose="05050102010706020507" pitchFamily="18" charset="2"/>
              </a:rPr>
              <a:t> for a node </a:t>
            </a:r>
            <a:r>
              <a:rPr lang="en-US" b="1" i="1" dirty="0" smtClean="0">
                <a:sym typeface="Symbol" panose="05050102010706020507" pitchFamily="18" charset="2"/>
              </a:rPr>
              <a:t>u</a:t>
            </a:r>
            <a:r>
              <a:rPr lang="en-US" dirty="0" smtClean="0">
                <a:sym typeface="Symbol" panose="05050102010706020507" pitchFamily="18" charset="2"/>
              </a:rPr>
              <a:t> will introduce a change in all of its neighbor’s summary at distance </a:t>
            </a:r>
            <a:r>
              <a:rPr lang="en-US" b="1" i="1" dirty="0" smtClean="0">
                <a:sym typeface="Symbol" panose="05050102010706020507" pitchFamily="18" charset="2"/>
              </a:rPr>
              <a:t>i+1</a:t>
            </a:r>
            <a:r>
              <a:rPr lang="en-US" dirty="0" smtClean="0">
                <a:sym typeface="Symbol" panose="05050102010706020507" pitchFamily="18" charset="2"/>
              </a:rPr>
              <a:t>.i.e</a:t>
            </a:r>
          </a:p>
          <a:p>
            <a:pPr lvl="1"/>
            <a:r>
              <a:rPr lang="en-US" dirty="0" smtClean="0">
                <a:sym typeface="Symbol" panose="05050102010706020507" pitchFamily="18" charset="2"/>
              </a:rPr>
              <a:t>If S</a:t>
            </a:r>
            <a:r>
              <a:rPr lang="en-US" baseline="30000" dirty="0" smtClean="0">
                <a:sym typeface="Symbol" panose="05050102010706020507" pitchFamily="18" charset="2"/>
              </a:rPr>
              <a:t>u</a:t>
            </a:r>
            <a:r>
              <a:rPr lang="en-US" dirty="0" smtClean="0">
                <a:sym typeface="Symbol" panose="05050102010706020507" pitchFamily="18" charset="2"/>
              </a:rPr>
              <a:t>[</a:t>
            </a:r>
            <a:r>
              <a:rPr lang="en-US" dirty="0" err="1" smtClean="0">
                <a:sym typeface="Symbol" panose="05050102010706020507" pitchFamily="18" charset="2"/>
              </a:rPr>
              <a:t>i</a:t>
            </a:r>
            <a:r>
              <a:rPr lang="en-US" dirty="0" smtClean="0">
                <a:sym typeface="Symbol" panose="05050102010706020507" pitchFamily="18" charset="2"/>
              </a:rPr>
              <a:t>] of node u changes it propagates this change to its neighbors as:</a:t>
            </a:r>
          </a:p>
          <a:p>
            <a:pPr lvl="4"/>
            <a:r>
              <a:rPr lang="en-US" dirty="0" smtClean="0">
                <a:sym typeface="Symbol" panose="05050102010706020507" pitchFamily="18" charset="2"/>
              </a:rPr>
              <a:t>S</a:t>
            </a:r>
            <a:r>
              <a:rPr lang="en-US" baseline="30000" dirty="0" smtClean="0">
                <a:sym typeface="Symbol" panose="05050102010706020507" pitchFamily="18" charset="2"/>
              </a:rPr>
              <a:t>v</a:t>
            </a:r>
            <a:r>
              <a:rPr lang="en-US" dirty="0" smtClean="0">
                <a:sym typeface="Symbol" panose="05050102010706020507" pitchFamily="18" charset="2"/>
              </a:rPr>
              <a:t>[i+1] </a:t>
            </a:r>
            <a:r>
              <a:rPr lang="en-US" dirty="0">
                <a:sym typeface="Symbol" panose="05050102010706020507" pitchFamily="18" charset="2"/>
              </a:rPr>
              <a:t>= S</a:t>
            </a:r>
            <a:r>
              <a:rPr lang="en-US" baseline="30000" dirty="0">
                <a:sym typeface="Symbol" panose="05050102010706020507" pitchFamily="18" charset="2"/>
              </a:rPr>
              <a:t>v</a:t>
            </a:r>
            <a:r>
              <a:rPr lang="en-US" dirty="0">
                <a:sym typeface="Symbol" panose="05050102010706020507" pitchFamily="18" charset="2"/>
              </a:rPr>
              <a:t>[i+1</a:t>
            </a:r>
            <a:r>
              <a:rPr lang="en-US" dirty="0" smtClean="0">
                <a:sym typeface="Symbol" panose="05050102010706020507" pitchFamily="18" charset="2"/>
              </a:rPr>
              <a:t>].merge(</a:t>
            </a:r>
            <a:r>
              <a:rPr lang="en-US" dirty="0">
                <a:sym typeface="Symbol" panose="05050102010706020507" pitchFamily="18" charset="2"/>
              </a:rPr>
              <a:t>S</a:t>
            </a:r>
            <a:r>
              <a:rPr lang="en-US" baseline="30000" dirty="0">
                <a:sym typeface="Symbol" panose="05050102010706020507" pitchFamily="18" charset="2"/>
              </a:rPr>
              <a:t>u</a:t>
            </a:r>
            <a:r>
              <a:rPr lang="en-US" dirty="0">
                <a:sym typeface="Symbol" panose="05050102010706020507" pitchFamily="18" charset="2"/>
              </a:rPr>
              <a:t>[</a:t>
            </a:r>
            <a:r>
              <a:rPr lang="en-US" dirty="0" err="1">
                <a:sym typeface="Symbol" panose="05050102010706020507" pitchFamily="18" charset="2"/>
              </a:rPr>
              <a:t>i</a:t>
            </a:r>
            <a:r>
              <a:rPr lang="en-US" dirty="0" smtClean="0">
                <a:sym typeface="Symbol" panose="05050102010706020507" pitchFamily="18" charset="2"/>
              </a:rPr>
              <a:t>])  v </a:t>
            </a:r>
            <a:r>
              <a:rPr lang="az-Cyrl-AZ" dirty="0" smtClean="0">
                <a:sym typeface="Symbol" panose="05050102010706020507" pitchFamily="18" charset="2"/>
              </a:rPr>
              <a:t>є</a:t>
            </a:r>
            <a:r>
              <a:rPr lang="en-US" dirty="0" smtClean="0">
                <a:sym typeface="Symbol" panose="05050102010706020507" pitchFamily="18" charset="2"/>
              </a:rPr>
              <a:t> Neighbor of u</a:t>
            </a:r>
          </a:p>
          <a:p>
            <a:pPr lvl="1"/>
            <a:r>
              <a:rPr lang="en-US" dirty="0" smtClean="0">
                <a:sym typeface="Symbol" panose="05050102010706020507" pitchFamily="18" charset="2"/>
              </a:rPr>
              <a:t>The merge will only add new promising paths and remove old ones.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17</a:t>
            </a:fld>
            <a:endParaRPr lang="en-US"/>
          </a:p>
        </p:txBody>
      </p:sp>
      <p:sp>
        <p:nvSpPr>
          <p:cNvPr id="7" name="Footer Placeholder 8"/>
          <p:cNvSpPr txBox="1">
            <a:spLocks/>
          </p:cNvSpPr>
          <p:nvPr/>
        </p:nvSpPr>
        <p:spPr>
          <a:xfrm>
            <a:off x="-12192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ECML/PKDD 2015</a:t>
            </a:r>
            <a:endParaRPr lang="en-US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676223522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47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3397730" y="2241175"/>
            <a:ext cx="4244096" cy="3320679"/>
            <a:chOff x="466724" y="126"/>
            <a:chExt cx="2886076" cy="2158856"/>
          </a:xfrm>
        </p:grpSpPr>
        <p:sp>
          <p:nvSpPr>
            <p:cNvPr id="10" name="Oval 9"/>
            <p:cNvSpPr/>
            <p:nvPr/>
          </p:nvSpPr>
          <p:spPr>
            <a:xfrm>
              <a:off x="1119105" y="75502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466724" y="967055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1736030" y="1766372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2976972" y="967055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2409684" y="45301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</a:t>
              </a:r>
            </a:p>
          </p:txBody>
        </p:sp>
        <p:cxnSp>
          <p:nvCxnSpPr>
            <p:cNvPr id="15" name="Straight Connector 14"/>
            <p:cNvCxnSpPr>
              <a:endCxn id="14" idx="2"/>
            </p:cNvCxnSpPr>
            <p:nvPr/>
          </p:nvCxnSpPr>
          <p:spPr>
            <a:xfrm flipV="1">
              <a:off x="1402749" y="241606"/>
              <a:ext cx="1006935" cy="15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736030" y="126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cxnSp>
          <p:nvCxnSpPr>
            <p:cNvPr id="17" name="Straight Connector 16"/>
            <p:cNvCxnSpPr>
              <a:stCxn id="14" idx="5"/>
              <a:endCxn id="13" idx="1"/>
            </p:cNvCxnSpPr>
            <p:nvPr/>
          </p:nvCxnSpPr>
          <p:spPr>
            <a:xfrm>
              <a:off x="2730473" y="380415"/>
              <a:ext cx="301538" cy="6441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11" idx="5"/>
            </p:cNvCxnSpPr>
            <p:nvPr/>
          </p:nvCxnSpPr>
          <p:spPr>
            <a:xfrm>
              <a:off x="787513" y="1302168"/>
              <a:ext cx="948517" cy="6533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endCxn id="13" idx="3"/>
            </p:cNvCxnSpPr>
            <p:nvPr/>
          </p:nvCxnSpPr>
          <p:spPr>
            <a:xfrm flipV="1">
              <a:off x="2111858" y="1302168"/>
              <a:ext cx="920153" cy="6533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10" idx="3"/>
              <a:endCxn id="11" idx="7"/>
            </p:cNvCxnSpPr>
            <p:nvPr/>
          </p:nvCxnSpPr>
          <p:spPr>
            <a:xfrm flipH="1">
              <a:off x="787513" y="410616"/>
              <a:ext cx="386630" cy="6139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870605" y="551290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56009" y="1525266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629508" y="1495065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58908" y="468112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544284" y="233554"/>
            <a:ext cx="115338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</a:t>
            </a:r>
            <a:r>
              <a:rPr lang="en-US" sz="2800" dirty="0" smtClean="0"/>
              <a:t>or </a:t>
            </a:r>
            <a:r>
              <a:rPr lang="en-US" sz="2800" dirty="0"/>
              <a:t>every node </a:t>
            </a:r>
            <a:r>
              <a:rPr lang="en-US" sz="2800" dirty="0" smtClean="0"/>
              <a:t>u: maintain summary </a:t>
            </a:r>
            <a:r>
              <a:rPr lang="en-US" sz="2800" dirty="0" err="1" smtClean="0"/>
              <a:t>S</a:t>
            </a:r>
            <a:r>
              <a:rPr lang="en-US" sz="2800" baseline="30000" dirty="0" err="1" smtClean="0"/>
              <a:t>u</a:t>
            </a:r>
            <a:r>
              <a:rPr lang="en-US" sz="2800" baseline="-25000" dirty="0" err="1" smtClean="0"/>
              <a:t>t</a:t>
            </a:r>
            <a:r>
              <a:rPr lang="en-US" sz="2800" dirty="0" smtClean="0"/>
              <a:t> </a:t>
            </a:r>
            <a:r>
              <a:rPr lang="en-US" sz="2800" dirty="0"/>
              <a:t>= </a:t>
            </a:r>
            <a:r>
              <a:rPr lang="en-US" sz="2800" dirty="0" smtClean="0"/>
              <a:t>(</a:t>
            </a:r>
            <a:r>
              <a:rPr lang="en-US" sz="2800" dirty="0" err="1"/>
              <a:t>S</a:t>
            </a:r>
            <a:r>
              <a:rPr lang="en-US" sz="2800" baseline="70000" dirty="0" err="1"/>
              <a:t>u</a:t>
            </a:r>
            <a:r>
              <a:rPr lang="en-US" sz="2800" baseline="-25000" dirty="0" err="1"/>
              <a:t>t</a:t>
            </a:r>
            <a:r>
              <a:rPr lang="en-US" sz="2800" dirty="0" smtClean="0"/>
              <a:t> [1],...., </a:t>
            </a:r>
            <a:r>
              <a:rPr lang="en-US" sz="2800" dirty="0"/>
              <a:t>S</a:t>
            </a:r>
            <a:r>
              <a:rPr lang="en-US" sz="2800" baseline="70000" dirty="0"/>
              <a:t>u</a:t>
            </a:r>
            <a:r>
              <a:rPr lang="en-US" sz="2800" baseline="-25000" dirty="0"/>
              <a:t>t</a:t>
            </a:r>
            <a:r>
              <a:rPr lang="en-US" sz="2800" dirty="0" smtClean="0"/>
              <a:t> </a:t>
            </a:r>
            <a:r>
              <a:rPr lang="en-US" sz="2800" dirty="0"/>
              <a:t>[r</a:t>
            </a:r>
            <a:r>
              <a:rPr lang="en-US" sz="2800" dirty="0" smtClean="0"/>
              <a:t>]), </a:t>
            </a:r>
            <a:r>
              <a:rPr lang="en-US" sz="2800" dirty="0"/>
              <a:t>where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err="1" smtClean="0"/>
              <a:t>S</a:t>
            </a:r>
            <a:r>
              <a:rPr lang="en-US" sz="2800" baseline="70000" dirty="0" err="1" smtClean="0"/>
              <a:t>u</a:t>
            </a:r>
            <a:r>
              <a:rPr lang="en-US" sz="2800" baseline="-25000" dirty="0" err="1" smtClean="0"/>
              <a:t>t</a:t>
            </a:r>
            <a:r>
              <a:rPr lang="en-US" sz="2800" dirty="0" smtClean="0"/>
              <a:t>[i</a:t>
            </a:r>
            <a:r>
              <a:rPr lang="en-US" sz="2800" dirty="0"/>
              <a:t>] = </a:t>
            </a:r>
            <a:r>
              <a:rPr lang="en-US" sz="2800" dirty="0" smtClean="0"/>
              <a:t>{ (</a:t>
            </a:r>
            <a:r>
              <a:rPr lang="en-US" sz="2800" dirty="0" err="1" smtClean="0"/>
              <a:t>v,h</a:t>
            </a:r>
            <a:r>
              <a:rPr lang="en-US" sz="2800" dirty="0" smtClean="0"/>
              <a:t> | </a:t>
            </a:r>
            <a:r>
              <a:rPr lang="en-US" sz="2800" dirty="0" smtClean="0">
                <a:sym typeface="Symbol"/>
              </a:rPr>
              <a:t> </a:t>
            </a:r>
            <a:r>
              <a:rPr lang="en-US" sz="2800" dirty="0" smtClean="0"/>
              <a:t>promising path of length i </a:t>
            </a:r>
            <a:br>
              <a:rPr lang="en-US" sz="2800" dirty="0" smtClean="0"/>
            </a:br>
            <a:r>
              <a:rPr lang="en-US" sz="2800" dirty="0" smtClean="0"/>
              <a:t>					and horizon h between u and v}.</a:t>
            </a:r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</p:txBody>
      </p:sp>
      <p:graphicFrame>
        <p:nvGraphicFramePr>
          <p:cNvPr id="27" name="Diagram 26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545540" y="1660928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US" baseline="50000" dirty="0"/>
              <a:t>a</a:t>
            </a:r>
            <a:r>
              <a:rPr lang="en-US" baseline="-25000" dirty="0"/>
              <a:t>5</a:t>
            </a:r>
            <a:r>
              <a:rPr lang="en-US" dirty="0"/>
              <a:t>[1]={(</a:t>
            </a:r>
            <a:r>
              <a:rPr lang="en-US" dirty="0" smtClean="0"/>
              <a:t>b,1),(c,5)}</a:t>
            </a:r>
            <a:endParaRPr lang="en-US" baseline="-25000" dirty="0"/>
          </a:p>
        </p:txBody>
      </p:sp>
      <p:cxnSp>
        <p:nvCxnSpPr>
          <p:cNvPr id="7" name="Straight Connector 6"/>
          <p:cNvCxnSpPr>
            <a:stCxn id="10" idx="6"/>
            <a:endCxn id="14" idx="2"/>
          </p:cNvCxnSpPr>
          <p:nvPr/>
        </p:nvCxnSpPr>
        <p:spPr>
          <a:xfrm flipV="1">
            <a:off x="4909755" y="2612612"/>
            <a:ext cx="1345179" cy="46454"/>
          </a:xfrm>
          <a:prstGeom prst="line">
            <a:avLst/>
          </a:prstGeom>
          <a:ln w="444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1" idx="7"/>
            <a:endCxn id="10" idx="3"/>
          </p:cNvCxnSpPr>
          <p:nvPr/>
        </p:nvCxnSpPr>
        <p:spPr>
          <a:xfrm flipV="1">
            <a:off x="3869464" y="2872576"/>
            <a:ext cx="568557" cy="944335"/>
          </a:xfrm>
          <a:prstGeom prst="line">
            <a:avLst/>
          </a:prstGeom>
          <a:ln w="444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559531" y="1936463"/>
            <a:ext cx="188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5</a:t>
            </a:r>
            <a:r>
              <a:rPr lang="en-US" dirty="0" smtClean="0"/>
              <a:t>[2]={(d,1),(e,3)}</a:t>
            </a:r>
            <a:endParaRPr lang="en-US" baseline="-25000" dirty="0"/>
          </a:p>
        </p:txBody>
      </p:sp>
      <p:cxnSp>
        <p:nvCxnSpPr>
          <p:cNvPr id="36" name="Straight Connector 35"/>
          <p:cNvCxnSpPr>
            <a:stCxn id="10" idx="6"/>
            <a:endCxn id="14" idx="2"/>
          </p:cNvCxnSpPr>
          <p:nvPr/>
        </p:nvCxnSpPr>
        <p:spPr>
          <a:xfrm flipV="1">
            <a:off x="4909755" y="2612612"/>
            <a:ext cx="1345179" cy="46454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4" idx="5"/>
            <a:endCxn id="13" idx="1"/>
          </p:cNvCxnSpPr>
          <p:nvPr/>
        </p:nvCxnSpPr>
        <p:spPr>
          <a:xfrm>
            <a:off x="6726668" y="2826122"/>
            <a:ext cx="443424" cy="990789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11" idx="5"/>
            <a:endCxn id="12" idx="2"/>
          </p:cNvCxnSpPr>
          <p:nvPr/>
        </p:nvCxnSpPr>
        <p:spPr>
          <a:xfrm>
            <a:off x="3869464" y="4243932"/>
            <a:ext cx="1394834" cy="1015973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11" idx="7"/>
            <a:endCxn id="10" idx="3"/>
          </p:cNvCxnSpPr>
          <p:nvPr/>
        </p:nvCxnSpPr>
        <p:spPr>
          <a:xfrm flipV="1">
            <a:off x="3869464" y="2872576"/>
            <a:ext cx="568557" cy="944335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545540" y="2261325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5</a:t>
            </a:r>
            <a:r>
              <a:rPr lang="en-US" dirty="0" smtClean="0"/>
              <a:t>[3]={(d,3)}</a:t>
            </a:r>
            <a:endParaRPr lang="en-US" baseline="-25000" dirty="0"/>
          </a:p>
        </p:txBody>
      </p:sp>
      <p:cxnSp>
        <p:nvCxnSpPr>
          <p:cNvPr id="51" name="Straight Connector 50"/>
          <p:cNvCxnSpPr/>
          <p:nvPr/>
        </p:nvCxnSpPr>
        <p:spPr>
          <a:xfrm flipV="1">
            <a:off x="3861050" y="2872575"/>
            <a:ext cx="568557" cy="944335"/>
          </a:xfrm>
          <a:prstGeom prst="line">
            <a:avLst/>
          </a:prstGeom>
          <a:ln w="539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12" idx="2"/>
            <a:endCxn id="11" idx="5"/>
          </p:cNvCxnSpPr>
          <p:nvPr/>
        </p:nvCxnSpPr>
        <p:spPr>
          <a:xfrm flipH="1" flipV="1">
            <a:off x="3869464" y="4243932"/>
            <a:ext cx="1394834" cy="1015973"/>
          </a:xfrm>
          <a:prstGeom prst="line">
            <a:avLst/>
          </a:prstGeom>
          <a:ln w="539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13" idx="3"/>
            <a:endCxn id="12" idx="6"/>
          </p:cNvCxnSpPr>
          <p:nvPr/>
        </p:nvCxnSpPr>
        <p:spPr>
          <a:xfrm flipH="1">
            <a:off x="5816969" y="4243932"/>
            <a:ext cx="1353123" cy="1015973"/>
          </a:xfrm>
          <a:prstGeom prst="line">
            <a:avLst/>
          </a:prstGeom>
          <a:ln w="539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7597260" y="3963039"/>
            <a:ext cx="1893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d</a:t>
            </a:r>
            <a:r>
              <a:rPr lang="en-US" baseline="-25000" dirty="0" smtClean="0"/>
              <a:t>5</a:t>
            </a:r>
            <a:r>
              <a:rPr lang="en-US" dirty="0" smtClean="0"/>
              <a:t>[1</a:t>
            </a:r>
            <a:r>
              <a:rPr lang="en-US" dirty="0"/>
              <a:t>]={(</a:t>
            </a:r>
            <a:r>
              <a:rPr lang="en-US" dirty="0" smtClean="0"/>
              <a:t>b,2),(e,4)}</a:t>
            </a:r>
            <a:endParaRPr lang="en-US" baseline="-25000" dirty="0"/>
          </a:p>
        </p:txBody>
      </p:sp>
      <p:sp>
        <p:nvSpPr>
          <p:cNvPr id="59" name="TextBox 58"/>
          <p:cNvSpPr txBox="1"/>
          <p:nvPr/>
        </p:nvSpPr>
        <p:spPr>
          <a:xfrm>
            <a:off x="7611251" y="4238574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/>
              <a:t>d</a:t>
            </a:r>
            <a:r>
              <a:rPr lang="en-US" baseline="-25000" dirty="0" smtClean="0"/>
              <a:t>5</a:t>
            </a:r>
            <a:r>
              <a:rPr lang="en-US" dirty="0" smtClean="0"/>
              <a:t>[2]={(a,1),(c,3)}</a:t>
            </a:r>
            <a:endParaRPr lang="en-US" baseline="-25000" dirty="0"/>
          </a:p>
        </p:txBody>
      </p:sp>
      <p:sp>
        <p:nvSpPr>
          <p:cNvPr id="60" name="TextBox 59"/>
          <p:cNvSpPr txBox="1"/>
          <p:nvPr/>
        </p:nvSpPr>
        <p:spPr>
          <a:xfrm>
            <a:off x="7597260" y="4563436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5</a:t>
            </a:r>
            <a:r>
              <a:rPr lang="en-US" dirty="0" smtClean="0"/>
              <a:t>[3]={(a,3)}</a:t>
            </a:r>
            <a:endParaRPr lang="en-US" baseline="-25000" dirty="0"/>
          </a:p>
        </p:txBody>
      </p:sp>
      <p:sp>
        <p:nvSpPr>
          <p:cNvPr id="38" name="TextBox 37"/>
          <p:cNvSpPr txBox="1"/>
          <p:nvPr/>
        </p:nvSpPr>
        <p:spPr>
          <a:xfrm>
            <a:off x="138286" y="6248378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7" action="ppaction://hlinksldjump"/>
              </a:rPr>
              <a:t>←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1645911" y="6282437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8" action="ppaction://hlinksldjump"/>
              </a:rPr>
              <a:t>→</a:t>
            </a:r>
            <a:endParaRPr lang="en-US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07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3" grpId="0"/>
      <p:bldP spid="50" grpId="0"/>
      <p:bldP spid="58" grpId="0"/>
      <p:bldP spid="59" grpId="0"/>
      <p:bldP spid="6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3397730" y="2241175"/>
            <a:ext cx="4244096" cy="3320679"/>
            <a:chOff x="466724" y="126"/>
            <a:chExt cx="2886076" cy="2158856"/>
          </a:xfrm>
        </p:grpSpPr>
        <p:sp>
          <p:nvSpPr>
            <p:cNvPr id="10" name="Oval 9"/>
            <p:cNvSpPr/>
            <p:nvPr/>
          </p:nvSpPr>
          <p:spPr>
            <a:xfrm>
              <a:off x="1119105" y="75502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466724" y="967055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1736030" y="1766372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2976972" y="967055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2409684" y="45301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</a:t>
              </a:r>
            </a:p>
          </p:txBody>
        </p:sp>
        <p:cxnSp>
          <p:nvCxnSpPr>
            <p:cNvPr id="15" name="Straight Connector 14"/>
            <p:cNvCxnSpPr>
              <a:endCxn id="14" idx="2"/>
            </p:cNvCxnSpPr>
            <p:nvPr/>
          </p:nvCxnSpPr>
          <p:spPr>
            <a:xfrm flipV="1">
              <a:off x="1402749" y="241606"/>
              <a:ext cx="1006935" cy="15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736030" y="126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cxnSp>
          <p:nvCxnSpPr>
            <p:cNvPr id="17" name="Straight Connector 16"/>
            <p:cNvCxnSpPr>
              <a:stCxn id="14" idx="5"/>
              <a:endCxn id="13" idx="1"/>
            </p:cNvCxnSpPr>
            <p:nvPr/>
          </p:nvCxnSpPr>
          <p:spPr>
            <a:xfrm>
              <a:off x="2730473" y="380415"/>
              <a:ext cx="301538" cy="6441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11" idx="5"/>
            </p:cNvCxnSpPr>
            <p:nvPr/>
          </p:nvCxnSpPr>
          <p:spPr>
            <a:xfrm>
              <a:off x="787513" y="1302168"/>
              <a:ext cx="948517" cy="6533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endCxn id="13" idx="3"/>
            </p:cNvCxnSpPr>
            <p:nvPr/>
          </p:nvCxnSpPr>
          <p:spPr>
            <a:xfrm flipV="1">
              <a:off x="2111858" y="1302168"/>
              <a:ext cx="920153" cy="6533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10" idx="3"/>
              <a:endCxn id="11" idx="7"/>
            </p:cNvCxnSpPr>
            <p:nvPr/>
          </p:nvCxnSpPr>
          <p:spPr>
            <a:xfrm flipH="1">
              <a:off x="787513" y="410616"/>
              <a:ext cx="386630" cy="6139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870605" y="551290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56009" y="1525266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629508" y="1495065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58908" y="468112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544284" y="233554"/>
            <a:ext cx="115338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For window length 3 at time stamp 5 if we query for node </a:t>
            </a:r>
            <a:r>
              <a:rPr lang="en-US" sz="2800" b="1" dirty="0" smtClean="0"/>
              <a:t>a</a:t>
            </a:r>
          </a:p>
          <a:p>
            <a:r>
              <a:rPr lang="en-US" sz="2800" dirty="0" smtClean="0"/>
              <a:t>to get #Nodes within distance 3 = count(merge(S[1]</a:t>
            </a:r>
            <a:r>
              <a:rPr lang="en-US" sz="2800" dirty="0"/>
              <a:t>,</a:t>
            </a:r>
            <a:r>
              <a:rPr lang="en-US" sz="2800" dirty="0" smtClean="0"/>
              <a:t>S[2],S[3]))=3</a:t>
            </a:r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</p:txBody>
      </p:sp>
      <p:graphicFrame>
        <p:nvGraphicFramePr>
          <p:cNvPr id="27" name="Diagram 26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545540" y="1660928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US" baseline="50000" dirty="0"/>
              <a:t>a</a:t>
            </a:r>
            <a:r>
              <a:rPr lang="en-US" baseline="-25000" dirty="0"/>
              <a:t>5</a:t>
            </a:r>
            <a:r>
              <a:rPr lang="en-US" dirty="0"/>
              <a:t>[1]={(</a:t>
            </a:r>
            <a:r>
              <a:rPr lang="en-US" dirty="0" smtClean="0"/>
              <a:t>b,1),(c,5)}</a:t>
            </a:r>
            <a:endParaRPr lang="en-US" baseline="-25000" dirty="0"/>
          </a:p>
        </p:txBody>
      </p:sp>
      <p:cxnSp>
        <p:nvCxnSpPr>
          <p:cNvPr id="7" name="Straight Connector 6"/>
          <p:cNvCxnSpPr>
            <a:stCxn id="10" idx="6"/>
            <a:endCxn id="14" idx="2"/>
          </p:cNvCxnSpPr>
          <p:nvPr/>
        </p:nvCxnSpPr>
        <p:spPr>
          <a:xfrm flipV="1">
            <a:off x="4909755" y="2612612"/>
            <a:ext cx="1345179" cy="46454"/>
          </a:xfrm>
          <a:prstGeom prst="line">
            <a:avLst/>
          </a:prstGeom>
          <a:ln w="444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1" idx="7"/>
            <a:endCxn id="10" idx="3"/>
          </p:cNvCxnSpPr>
          <p:nvPr/>
        </p:nvCxnSpPr>
        <p:spPr>
          <a:xfrm flipV="1">
            <a:off x="3869464" y="2872576"/>
            <a:ext cx="568557" cy="944335"/>
          </a:xfrm>
          <a:prstGeom prst="line">
            <a:avLst/>
          </a:prstGeom>
          <a:ln w="444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559531" y="1936463"/>
            <a:ext cx="188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5</a:t>
            </a:r>
            <a:r>
              <a:rPr lang="en-US" dirty="0" smtClean="0"/>
              <a:t>[2]={(d,1),(e,3)}</a:t>
            </a:r>
            <a:endParaRPr lang="en-US" baseline="-25000" dirty="0"/>
          </a:p>
        </p:txBody>
      </p:sp>
      <p:cxnSp>
        <p:nvCxnSpPr>
          <p:cNvPr id="36" name="Straight Connector 35"/>
          <p:cNvCxnSpPr>
            <a:stCxn id="10" idx="6"/>
            <a:endCxn id="14" idx="2"/>
          </p:cNvCxnSpPr>
          <p:nvPr/>
        </p:nvCxnSpPr>
        <p:spPr>
          <a:xfrm flipV="1">
            <a:off x="4909755" y="2612612"/>
            <a:ext cx="1345179" cy="46454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4" idx="5"/>
            <a:endCxn id="13" idx="1"/>
          </p:cNvCxnSpPr>
          <p:nvPr/>
        </p:nvCxnSpPr>
        <p:spPr>
          <a:xfrm>
            <a:off x="6726668" y="2826122"/>
            <a:ext cx="443424" cy="990789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11" idx="5"/>
            <a:endCxn id="12" idx="2"/>
          </p:cNvCxnSpPr>
          <p:nvPr/>
        </p:nvCxnSpPr>
        <p:spPr>
          <a:xfrm>
            <a:off x="3869464" y="4243932"/>
            <a:ext cx="1394834" cy="1015973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11" idx="7"/>
            <a:endCxn id="10" idx="3"/>
          </p:cNvCxnSpPr>
          <p:nvPr/>
        </p:nvCxnSpPr>
        <p:spPr>
          <a:xfrm flipV="1">
            <a:off x="3869464" y="2872576"/>
            <a:ext cx="568557" cy="944335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545540" y="2261325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5</a:t>
            </a:r>
            <a:r>
              <a:rPr lang="en-US" dirty="0" smtClean="0"/>
              <a:t>[3]={(d,3)}</a:t>
            </a:r>
            <a:endParaRPr lang="en-US" baseline="-25000" dirty="0"/>
          </a:p>
        </p:txBody>
      </p:sp>
      <p:cxnSp>
        <p:nvCxnSpPr>
          <p:cNvPr id="51" name="Straight Connector 50"/>
          <p:cNvCxnSpPr/>
          <p:nvPr/>
        </p:nvCxnSpPr>
        <p:spPr>
          <a:xfrm flipV="1">
            <a:off x="3861050" y="2872575"/>
            <a:ext cx="568557" cy="944335"/>
          </a:xfrm>
          <a:prstGeom prst="line">
            <a:avLst/>
          </a:prstGeom>
          <a:ln w="539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12" idx="2"/>
            <a:endCxn id="11" idx="5"/>
          </p:cNvCxnSpPr>
          <p:nvPr/>
        </p:nvCxnSpPr>
        <p:spPr>
          <a:xfrm flipH="1" flipV="1">
            <a:off x="3869464" y="4243932"/>
            <a:ext cx="1394834" cy="1015973"/>
          </a:xfrm>
          <a:prstGeom prst="line">
            <a:avLst/>
          </a:prstGeom>
          <a:ln w="539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13" idx="3"/>
            <a:endCxn id="12" idx="6"/>
          </p:cNvCxnSpPr>
          <p:nvPr/>
        </p:nvCxnSpPr>
        <p:spPr>
          <a:xfrm flipH="1">
            <a:off x="5816969" y="4243932"/>
            <a:ext cx="1353123" cy="1015973"/>
          </a:xfrm>
          <a:prstGeom prst="line">
            <a:avLst/>
          </a:prstGeom>
          <a:ln w="539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7597260" y="3963039"/>
            <a:ext cx="1893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d</a:t>
            </a:r>
            <a:r>
              <a:rPr lang="en-US" baseline="-25000" dirty="0" smtClean="0"/>
              <a:t>5</a:t>
            </a:r>
            <a:r>
              <a:rPr lang="en-US" dirty="0" smtClean="0"/>
              <a:t>[1</a:t>
            </a:r>
            <a:r>
              <a:rPr lang="en-US" dirty="0"/>
              <a:t>]={(</a:t>
            </a:r>
            <a:r>
              <a:rPr lang="en-US" dirty="0" smtClean="0"/>
              <a:t>b,2),(e,4)}</a:t>
            </a:r>
            <a:endParaRPr lang="en-US" baseline="-25000" dirty="0"/>
          </a:p>
        </p:txBody>
      </p:sp>
      <p:sp>
        <p:nvSpPr>
          <p:cNvPr id="59" name="TextBox 58"/>
          <p:cNvSpPr txBox="1"/>
          <p:nvPr/>
        </p:nvSpPr>
        <p:spPr>
          <a:xfrm>
            <a:off x="7611251" y="4238574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/>
              <a:t>d</a:t>
            </a:r>
            <a:r>
              <a:rPr lang="en-US" baseline="-25000" dirty="0" smtClean="0"/>
              <a:t>5</a:t>
            </a:r>
            <a:r>
              <a:rPr lang="en-US" dirty="0" smtClean="0"/>
              <a:t>[2]={(a,1),(c,3)}</a:t>
            </a:r>
            <a:endParaRPr lang="en-US" baseline="-25000" dirty="0"/>
          </a:p>
        </p:txBody>
      </p:sp>
      <p:sp>
        <p:nvSpPr>
          <p:cNvPr id="60" name="TextBox 59"/>
          <p:cNvSpPr txBox="1"/>
          <p:nvPr/>
        </p:nvSpPr>
        <p:spPr>
          <a:xfrm>
            <a:off x="7597260" y="4563436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5</a:t>
            </a:r>
            <a:r>
              <a:rPr lang="en-US" dirty="0" smtClean="0"/>
              <a:t>[3]={(a,3)}</a:t>
            </a:r>
            <a:endParaRPr lang="en-US" baseline="-25000" dirty="0"/>
          </a:p>
        </p:txBody>
      </p:sp>
      <p:sp>
        <p:nvSpPr>
          <p:cNvPr id="38" name="TextBox 37"/>
          <p:cNvSpPr txBox="1"/>
          <p:nvPr/>
        </p:nvSpPr>
        <p:spPr>
          <a:xfrm>
            <a:off x="138286" y="6248378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7" action="ppaction://hlinksldjump"/>
              </a:rPr>
              <a:t>←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1645911" y="6282437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8" action="ppaction://hlinksldjump"/>
              </a:rPr>
              <a:t>→</a:t>
            </a:r>
            <a:endParaRPr lang="en-US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397730" y="1845578"/>
            <a:ext cx="31859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432684" y="2132202"/>
            <a:ext cx="31859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03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2</a:t>
            </a:fld>
            <a:endParaRPr lang="en-US" dirty="0"/>
          </a:p>
        </p:txBody>
      </p:sp>
      <p:sp>
        <p:nvSpPr>
          <p:cNvPr id="8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39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3397730" y="2241175"/>
            <a:ext cx="4244096" cy="3320679"/>
            <a:chOff x="466724" y="126"/>
            <a:chExt cx="2886076" cy="2158856"/>
          </a:xfrm>
        </p:grpSpPr>
        <p:sp>
          <p:nvSpPr>
            <p:cNvPr id="10" name="Oval 9"/>
            <p:cNvSpPr/>
            <p:nvPr/>
          </p:nvSpPr>
          <p:spPr>
            <a:xfrm>
              <a:off x="1119105" y="75502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1" name="Oval 10"/>
            <p:cNvSpPr/>
            <p:nvPr/>
          </p:nvSpPr>
          <p:spPr>
            <a:xfrm>
              <a:off x="466724" y="967055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1736030" y="1766372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2976972" y="967055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2409684" y="45301"/>
              <a:ext cx="375828" cy="39261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</a:t>
              </a:r>
            </a:p>
          </p:txBody>
        </p:sp>
        <p:cxnSp>
          <p:nvCxnSpPr>
            <p:cNvPr id="15" name="Straight Connector 14"/>
            <p:cNvCxnSpPr>
              <a:endCxn id="14" idx="2"/>
            </p:cNvCxnSpPr>
            <p:nvPr/>
          </p:nvCxnSpPr>
          <p:spPr>
            <a:xfrm flipV="1">
              <a:off x="1402749" y="241606"/>
              <a:ext cx="1006935" cy="15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1736030" y="126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cxnSp>
          <p:nvCxnSpPr>
            <p:cNvPr id="17" name="Straight Connector 16"/>
            <p:cNvCxnSpPr>
              <a:stCxn id="14" idx="5"/>
              <a:endCxn id="13" idx="1"/>
            </p:cNvCxnSpPr>
            <p:nvPr/>
          </p:nvCxnSpPr>
          <p:spPr>
            <a:xfrm>
              <a:off x="2730473" y="380415"/>
              <a:ext cx="301538" cy="6441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11" idx="5"/>
            </p:cNvCxnSpPr>
            <p:nvPr/>
          </p:nvCxnSpPr>
          <p:spPr>
            <a:xfrm>
              <a:off x="787513" y="1302168"/>
              <a:ext cx="948517" cy="6533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endCxn id="13" idx="3"/>
            </p:cNvCxnSpPr>
            <p:nvPr/>
          </p:nvCxnSpPr>
          <p:spPr>
            <a:xfrm flipV="1">
              <a:off x="2111858" y="1302168"/>
              <a:ext cx="920153" cy="6533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10" idx="3"/>
              <a:endCxn id="11" idx="7"/>
            </p:cNvCxnSpPr>
            <p:nvPr/>
          </p:nvCxnSpPr>
          <p:spPr>
            <a:xfrm flipH="1">
              <a:off x="787513" y="410616"/>
              <a:ext cx="386630" cy="6139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2870605" y="551290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56009" y="1525266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629508" y="1495065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58908" y="468112"/>
              <a:ext cx="224597" cy="292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544284" y="233554"/>
            <a:ext cx="115338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For window length 5 at time stamp 5 if we query for node </a:t>
            </a:r>
            <a:r>
              <a:rPr lang="en-US" sz="2800" b="1" dirty="0" smtClean="0"/>
              <a:t>a</a:t>
            </a:r>
          </a:p>
          <a:p>
            <a:r>
              <a:rPr lang="en-US" sz="2800" dirty="0" smtClean="0"/>
              <a:t>to get #Nodes within distance 3 = count(merge(S[1]</a:t>
            </a:r>
            <a:r>
              <a:rPr lang="en-US" sz="2800" dirty="0"/>
              <a:t>,</a:t>
            </a:r>
            <a:r>
              <a:rPr lang="en-US" sz="2800" dirty="0" smtClean="0"/>
              <a:t>S[2],S[3]))=4</a:t>
            </a:r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</p:txBody>
      </p:sp>
      <p:graphicFrame>
        <p:nvGraphicFramePr>
          <p:cNvPr id="27" name="Diagram 26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545540" y="1660928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US" baseline="50000" dirty="0"/>
              <a:t>a</a:t>
            </a:r>
            <a:r>
              <a:rPr lang="en-US" baseline="-25000" dirty="0"/>
              <a:t>5</a:t>
            </a:r>
            <a:r>
              <a:rPr lang="en-US" dirty="0"/>
              <a:t>[1]={(</a:t>
            </a:r>
            <a:r>
              <a:rPr lang="en-US" dirty="0" smtClean="0"/>
              <a:t>b,1),(c,5)}</a:t>
            </a:r>
            <a:endParaRPr lang="en-US" baseline="-25000" dirty="0"/>
          </a:p>
        </p:txBody>
      </p:sp>
      <p:cxnSp>
        <p:nvCxnSpPr>
          <p:cNvPr id="7" name="Straight Connector 6"/>
          <p:cNvCxnSpPr>
            <a:stCxn id="10" idx="6"/>
            <a:endCxn id="14" idx="2"/>
          </p:cNvCxnSpPr>
          <p:nvPr/>
        </p:nvCxnSpPr>
        <p:spPr>
          <a:xfrm flipV="1">
            <a:off x="4909755" y="2612612"/>
            <a:ext cx="1345179" cy="46454"/>
          </a:xfrm>
          <a:prstGeom prst="line">
            <a:avLst/>
          </a:prstGeom>
          <a:ln w="444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1" idx="7"/>
            <a:endCxn id="10" idx="3"/>
          </p:cNvCxnSpPr>
          <p:nvPr/>
        </p:nvCxnSpPr>
        <p:spPr>
          <a:xfrm flipV="1">
            <a:off x="3869464" y="2872576"/>
            <a:ext cx="568557" cy="944335"/>
          </a:xfrm>
          <a:prstGeom prst="line">
            <a:avLst/>
          </a:prstGeom>
          <a:ln w="444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559531" y="1936463"/>
            <a:ext cx="188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5</a:t>
            </a:r>
            <a:r>
              <a:rPr lang="en-US" dirty="0" smtClean="0"/>
              <a:t>[2]={(d,1),(e,3)}</a:t>
            </a:r>
            <a:endParaRPr lang="en-US" baseline="-25000" dirty="0"/>
          </a:p>
        </p:txBody>
      </p:sp>
      <p:cxnSp>
        <p:nvCxnSpPr>
          <p:cNvPr id="36" name="Straight Connector 35"/>
          <p:cNvCxnSpPr>
            <a:stCxn id="10" idx="6"/>
            <a:endCxn id="14" idx="2"/>
          </p:cNvCxnSpPr>
          <p:nvPr/>
        </p:nvCxnSpPr>
        <p:spPr>
          <a:xfrm flipV="1">
            <a:off x="4909755" y="2612612"/>
            <a:ext cx="1345179" cy="46454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4" idx="5"/>
            <a:endCxn id="13" idx="1"/>
          </p:cNvCxnSpPr>
          <p:nvPr/>
        </p:nvCxnSpPr>
        <p:spPr>
          <a:xfrm>
            <a:off x="6726668" y="2826122"/>
            <a:ext cx="443424" cy="990789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11" idx="5"/>
            <a:endCxn id="12" idx="2"/>
          </p:cNvCxnSpPr>
          <p:nvPr/>
        </p:nvCxnSpPr>
        <p:spPr>
          <a:xfrm>
            <a:off x="3869464" y="4243932"/>
            <a:ext cx="1394834" cy="1015973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11" idx="7"/>
            <a:endCxn id="10" idx="3"/>
          </p:cNvCxnSpPr>
          <p:nvPr/>
        </p:nvCxnSpPr>
        <p:spPr>
          <a:xfrm flipV="1">
            <a:off x="3869464" y="2872576"/>
            <a:ext cx="568557" cy="944335"/>
          </a:xfrm>
          <a:prstGeom prst="line">
            <a:avLst/>
          </a:prstGeom>
          <a:ln w="539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545540" y="2261325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5</a:t>
            </a:r>
            <a:r>
              <a:rPr lang="en-US" dirty="0" smtClean="0"/>
              <a:t>[3]={(d,3)}</a:t>
            </a:r>
            <a:endParaRPr lang="en-US" baseline="-25000" dirty="0"/>
          </a:p>
        </p:txBody>
      </p:sp>
      <p:cxnSp>
        <p:nvCxnSpPr>
          <p:cNvPr id="51" name="Straight Connector 50"/>
          <p:cNvCxnSpPr/>
          <p:nvPr/>
        </p:nvCxnSpPr>
        <p:spPr>
          <a:xfrm flipV="1">
            <a:off x="3861050" y="2872575"/>
            <a:ext cx="568557" cy="944335"/>
          </a:xfrm>
          <a:prstGeom prst="line">
            <a:avLst/>
          </a:prstGeom>
          <a:ln w="539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12" idx="2"/>
            <a:endCxn id="11" idx="5"/>
          </p:cNvCxnSpPr>
          <p:nvPr/>
        </p:nvCxnSpPr>
        <p:spPr>
          <a:xfrm flipH="1" flipV="1">
            <a:off x="3869464" y="4243932"/>
            <a:ext cx="1394834" cy="1015973"/>
          </a:xfrm>
          <a:prstGeom prst="line">
            <a:avLst/>
          </a:prstGeom>
          <a:ln w="539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13" idx="3"/>
            <a:endCxn id="12" idx="6"/>
          </p:cNvCxnSpPr>
          <p:nvPr/>
        </p:nvCxnSpPr>
        <p:spPr>
          <a:xfrm flipH="1">
            <a:off x="5816969" y="4243932"/>
            <a:ext cx="1353123" cy="1015973"/>
          </a:xfrm>
          <a:prstGeom prst="line">
            <a:avLst/>
          </a:prstGeom>
          <a:ln w="539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7597260" y="3963039"/>
            <a:ext cx="1893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d</a:t>
            </a:r>
            <a:r>
              <a:rPr lang="en-US" baseline="-25000" dirty="0" smtClean="0"/>
              <a:t>5</a:t>
            </a:r>
            <a:r>
              <a:rPr lang="en-US" dirty="0" smtClean="0"/>
              <a:t>[1</a:t>
            </a:r>
            <a:r>
              <a:rPr lang="en-US" dirty="0"/>
              <a:t>]={(</a:t>
            </a:r>
            <a:r>
              <a:rPr lang="en-US" dirty="0" smtClean="0"/>
              <a:t>b,2),(e,4)}</a:t>
            </a:r>
            <a:endParaRPr lang="en-US" baseline="-25000" dirty="0"/>
          </a:p>
        </p:txBody>
      </p:sp>
      <p:sp>
        <p:nvSpPr>
          <p:cNvPr id="59" name="TextBox 58"/>
          <p:cNvSpPr txBox="1"/>
          <p:nvPr/>
        </p:nvSpPr>
        <p:spPr>
          <a:xfrm>
            <a:off x="7611251" y="4238574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/>
              <a:t>d</a:t>
            </a:r>
            <a:r>
              <a:rPr lang="en-US" baseline="-25000" dirty="0" smtClean="0"/>
              <a:t>5</a:t>
            </a:r>
            <a:r>
              <a:rPr lang="en-US" dirty="0" smtClean="0"/>
              <a:t>[2]={(a,1),(c,3)}</a:t>
            </a:r>
            <a:endParaRPr lang="en-US" baseline="-25000" dirty="0"/>
          </a:p>
        </p:txBody>
      </p:sp>
      <p:sp>
        <p:nvSpPr>
          <p:cNvPr id="60" name="TextBox 59"/>
          <p:cNvSpPr txBox="1"/>
          <p:nvPr/>
        </p:nvSpPr>
        <p:spPr>
          <a:xfrm>
            <a:off x="7597260" y="4563436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5</a:t>
            </a:r>
            <a:r>
              <a:rPr lang="en-US" dirty="0" smtClean="0"/>
              <a:t>[3]={(a,3)}</a:t>
            </a:r>
            <a:endParaRPr lang="en-US" baseline="-25000" dirty="0"/>
          </a:p>
        </p:txBody>
      </p:sp>
      <p:sp>
        <p:nvSpPr>
          <p:cNvPr id="38" name="TextBox 37"/>
          <p:cNvSpPr txBox="1"/>
          <p:nvPr/>
        </p:nvSpPr>
        <p:spPr>
          <a:xfrm>
            <a:off x="138286" y="6248378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7" action="ppaction://hlinksldjump"/>
              </a:rPr>
              <a:t>←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11645911" y="6282437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8" action="ppaction://hlinksldjump"/>
              </a:rPr>
              <a:t>→</a:t>
            </a:r>
            <a:endParaRPr lang="en-US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17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4088918" y="2271987"/>
            <a:ext cx="414102" cy="4457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3370099" y="3284146"/>
            <a:ext cx="414102" cy="4457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12" name="Oval 11"/>
          <p:cNvSpPr/>
          <p:nvPr/>
        </p:nvSpPr>
        <p:spPr>
          <a:xfrm>
            <a:off x="4768669" y="4191593"/>
            <a:ext cx="414102" cy="4457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13" name="Oval 12"/>
          <p:cNvSpPr/>
          <p:nvPr/>
        </p:nvSpPr>
        <p:spPr>
          <a:xfrm>
            <a:off x="6135987" y="3284146"/>
            <a:ext cx="414102" cy="4457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14" name="Oval 13"/>
          <p:cNvSpPr/>
          <p:nvPr/>
        </p:nvSpPr>
        <p:spPr>
          <a:xfrm>
            <a:off x="5510927" y="2237700"/>
            <a:ext cx="414102" cy="4457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15" name="Straight Connector 14"/>
          <p:cNvCxnSpPr>
            <a:stCxn id="10" idx="6"/>
            <a:endCxn id="14" idx="2"/>
          </p:cNvCxnSpPr>
          <p:nvPr/>
        </p:nvCxnSpPr>
        <p:spPr>
          <a:xfrm flipV="1">
            <a:off x="4503020" y="2460561"/>
            <a:ext cx="1007907" cy="34287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768669" y="2186414"/>
            <a:ext cx="247470" cy="3323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17" name="Straight Connector 16"/>
          <p:cNvCxnSpPr>
            <a:stCxn id="14" idx="5"/>
            <a:endCxn id="13" idx="1"/>
          </p:cNvCxnSpPr>
          <p:nvPr/>
        </p:nvCxnSpPr>
        <p:spPr>
          <a:xfrm>
            <a:off x="5864385" y="2618147"/>
            <a:ext cx="332246" cy="731273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1" idx="5"/>
          </p:cNvCxnSpPr>
          <p:nvPr/>
        </p:nvCxnSpPr>
        <p:spPr>
          <a:xfrm>
            <a:off x="3723557" y="3664593"/>
            <a:ext cx="1045113" cy="74171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13" idx="3"/>
          </p:cNvCxnSpPr>
          <p:nvPr/>
        </p:nvCxnSpPr>
        <p:spPr>
          <a:xfrm flipV="1">
            <a:off x="5182771" y="3664593"/>
            <a:ext cx="1013860" cy="74171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0" idx="3"/>
            <a:endCxn id="11" idx="7"/>
          </p:cNvCxnSpPr>
          <p:nvPr/>
        </p:nvCxnSpPr>
        <p:spPr>
          <a:xfrm flipH="1">
            <a:off x="3723557" y="2652434"/>
            <a:ext cx="426004" cy="69698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018788" y="2812138"/>
            <a:ext cx="247470" cy="3323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909212" y="3917871"/>
            <a:ext cx="247470" cy="3323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753138" y="3883584"/>
            <a:ext cx="247470" cy="3323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3471671" y="2717708"/>
            <a:ext cx="247470" cy="3323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cxnSp>
        <p:nvCxnSpPr>
          <p:cNvPr id="3" name="Straight Connector 2"/>
          <p:cNvCxnSpPr>
            <a:stCxn id="10" idx="5"/>
            <a:endCxn id="13" idx="2"/>
          </p:cNvCxnSpPr>
          <p:nvPr/>
        </p:nvCxnSpPr>
        <p:spPr>
          <a:xfrm>
            <a:off x="4442375" y="2652434"/>
            <a:ext cx="1693612" cy="854573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002720" y="3087713"/>
            <a:ext cx="332409" cy="4192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4814" y="341276"/>
            <a:ext cx="997888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The intuition behind the algorithm on how to update the summary </a:t>
            </a:r>
            <a:br>
              <a:rPr lang="en-US" sz="2800" dirty="0" smtClean="0"/>
            </a:br>
            <a:r>
              <a:rPr lang="en-US" sz="2800" dirty="0" smtClean="0"/>
              <a:t>when a new edge arrives</a:t>
            </a:r>
            <a:endParaRPr lang="en-US" sz="2800" dirty="0"/>
          </a:p>
        </p:txBody>
      </p:sp>
      <p:graphicFrame>
        <p:nvGraphicFramePr>
          <p:cNvPr id="39" name="Diagram 38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3" name="TextBox 42"/>
          <p:cNvSpPr txBox="1"/>
          <p:nvPr/>
        </p:nvSpPr>
        <p:spPr>
          <a:xfrm>
            <a:off x="6458927" y="3664593"/>
            <a:ext cx="1978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d</a:t>
            </a:r>
            <a:r>
              <a:rPr lang="en-US" baseline="-25000" dirty="0"/>
              <a:t>6</a:t>
            </a:r>
            <a:r>
              <a:rPr lang="en-US" dirty="0" smtClean="0"/>
              <a:t>[1] = (b,2),(e,4)</a:t>
            </a:r>
            <a:r>
              <a:rPr lang="en-US" dirty="0"/>
              <a:t> </a:t>
            </a:r>
            <a:endParaRPr lang="en-US" baseline="-25000" dirty="0"/>
          </a:p>
        </p:txBody>
      </p:sp>
      <p:sp>
        <p:nvSpPr>
          <p:cNvPr id="44" name="TextBox 43"/>
          <p:cNvSpPr txBox="1"/>
          <p:nvPr/>
        </p:nvSpPr>
        <p:spPr>
          <a:xfrm>
            <a:off x="6472918" y="3940128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d</a:t>
            </a:r>
            <a:r>
              <a:rPr lang="en-US" baseline="-25000" dirty="0"/>
              <a:t>6</a:t>
            </a:r>
            <a:r>
              <a:rPr lang="en-US" dirty="0" smtClean="0"/>
              <a:t>[2] = (a,1),(c,3)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458927" y="4264990"/>
            <a:ext cx="1354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b</a:t>
            </a:r>
            <a:r>
              <a:rPr lang="en-US" baseline="-25000" dirty="0" smtClean="0"/>
              <a:t>6</a:t>
            </a:r>
            <a:r>
              <a:rPr lang="en-US" dirty="0" smtClean="0"/>
              <a:t>[3] = (a,3)</a:t>
            </a:r>
            <a:endParaRPr lang="en-US" baseline="-25000" dirty="0"/>
          </a:p>
        </p:txBody>
      </p:sp>
      <p:sp>
        <p:nvSpPr>
          <p:cNvPr id="46" name="TextBox 45"/>
          <p:cNvSpPr txBox="1"/>
          <p:nvPr/>
        </p:nvSpPr>
        <p:spPr>
          <a:xfrm>
            <a:off x="2579468" y="1547433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6</a:t>
            </a:r>
            <a:r>
              <a:rPr lang="en-US" dirty="0" smtClean="0"/>
              <a:t>[1] = (</a:t>
            </a:r>
            <a:r>
              <a:rPr lang="en-US" dirty="0"/>
              <a:t>b,1),(c,5</a:t>
            </a:r>
            <a:r>
              <a:rPr lang="en-US" dirty="0" smtClean="0"/>
              <a:t>)</a:t>
            </a:r>
            <a:endParaRPr lang="en-US" baseline="-25000" dirty="0"/>
          </a:p>
        </p:txBody>
      </p:sp>
      <p:sp>
        <p:nvSpPr>
          <p:cNvPr id="47" name="TextBox 46"/>
          <p:cNvSpPr txBox="1"/>
          <p:nvPr/>
        </p:nvSpPr>
        <p:spPr>
          <a:xfrm>
            <a:off x="2593459" y="1822968"/>
            <a:ext cx="1848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6</a:t>
            </a:r>
            <a:r>
              <a:rPr lang="en-US" dirty="0" smtClean="0"/>
              <a:t>[2] = (d,1),(e,3)</a:t>
            </a:r>
            <a:endParaRPr lang="en-US" baseline="-25000" dirty="0"/>
          </a:p>
        </p:txBody>
      </p:sp>
      <p:sp>
        <p:nvSpPr>
          <p:cNvPr id="48" name="TextBox 47"/>
          <p:cNvSpPr txBox="1"/>
          <p:nvPr/>
        </p:nvSpPr>
        <p:spPr>
          <a:xfrm>
            <a:off x="2579468" y="2147830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a</a:t>
            </a:r>
            <a:r>
              <a:rPr lang="en-US" baseline="-25000" dirty="0" smtClean="0"/>
              <a:t>6</a:t>
            </a:r>
            <a:r>
              <a:rPr lang="en-US" dirty="0" smtClean="0"/>
              <a:t>[3] = (d,3)</a:t>
            </a:r>
            <a:endParaRPr lang="en-US" baseline="-25000" dirty="0"/>
          </a:p>
        </p:txBody>
      </p:sp>
      <p:sp>
        <p:nvSpPr>
          <p:cNvPr id="49" name="TextBox 48"/>
          <p:cNvSpPr txBox="1"/>
          <p:nvPr/>
        </p:nvSpPr>
        <p:spPr>
          <a:xfrm>
            <a:off x="1001041" y="3365345"/>
            <a:ext cx="1829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c</a:t>
            </a:r>
            <a:r>
              <a:rPr lang="en-US" baseline="-25000" dirty="0" smtClean="0"/>
              <a:t>6</a:t>
            </a:r>
            <a:r>
              <a:rPr lang="en-US" dirty="0" smtClean="0"/>
              <a:t>[1] = (a,5),(e,3)</a:t>
            </a:r>
            <a:endParaRPr lang="en-US" baseline="-25000" dirty="0"/>
          </a:p>
        </p:txBody>
      </p:sp>
      <p:sp>
        <p:nvSpPr>
          <p:cNvPr id="50" name="TextBox 49"/>
          <p:cNvSpPr txBox="1"/>
          <p:nvPr/>
        </p:nvSpPr>
        <p:spPr>
          <a:xfrm>
            <a:off x="1015032" y="3640880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c</a:t>
            </a:r>
            <a:r>
              <a:rPr lang="en-US" baseline="-25000" dirty="0" smtClean="0"/>
              <a:t>6</a:t>
            </a:r>
            <a:r>
              <a:rPr lang="en-US" dirty="0" smtClean="0"/>
              <a:t>[2] = (b,1),(d,3) </a:t>
            </a:r>
            <a:endParaRPr lang="en-US" baseline="-25000" dirty="0"/>
          </a:p>
        </p:txBody>
      </p:sp>
      <p:sp>
        <p:nvSpPr>
          <p:cNvPr id="51" name="TextBox 50"/>
          <p:cNvSpPr txBox="1"/>
          <p:nvPr/>
        </p:nvSpPr>
        <p:spPr>
          <a:xfrm>
            <a:off x="1001041" y="3965742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c</a:t>
            </a:r>
            <a:r>
              <a:rPr lang="en-US" baseline="-25000" dirty="0" smtClean="0"/>
              <a:t>6</a:t>
            </a:r>
            <a:r>
              <a:rPr lang="en-US" dirty="0" smtClean="0"/>
              <a:t>[3] = (b,2)</a:t>
            </a:r>
            <a:endParaRPr lang="en-US" baseline="-25000" dirty="0"/>
          </a:p>
        </p:txBody>
      </p:sp>
      <p:sp>
        <p:nvSpPr>
          <p:cNvPr id="52" name="TextBox 51"/>
          <p:cNvSpPr txBox="1"/>
          <p:nvPr/>
        </p:nvSpPr>
        <p:spPr>
          <a:xfrm>
            <a:off x="4647753" y="4856683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e</a:t>
            </a:r>
            <a:r>
              <a:rPr lang="en-US" baseline="-25000" dirty="0"/>
              <a:t>6</a:t>
            </a:r>
            <a:r>
              <a:rPr lang="en-US" dirty="0" smtClean="0"/>
              <a:t>[1] = (</a:t>
            </a:r>
            <a:r>
              <a:rPr lang="en-US" dirty="0"/>
              <a:t>d</a:t>
            </a:r>
            <a:r>
              <a:rPr lang="en-US" dirty="0" smtClean="0"/>
              <a:t>,4),(c,3)</a:t>
            </a:r>
            <a:endParaRPr lang="en-US" baseline="-25000" dirty="0"/>
          </a:p>
        </p:txBody>
      </p:sp>
      <p:sp>
        <p:nvSpPr>
          <p:cNvPr id="53" name="TextBox 52"/>
          <p:cNvSpPr txBox="1"/>
          <p:nvPr/>
        </p:nvSpPr>
        <p:spPr>
          <a:xfrm>
            <a:off x="4661744" y="5132218"/>
            <a:ext cx="1846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e</a:t>
            </a:r>
            <a:r>
              <a:rPr lang="en-US" baseline="-25000" dirty="0"/>
              <a:t>6</a:t>
            </a:r>
            <a:r>
              <a:rPr lang="en-US" dirty="0" smtClean="0"/>
              <a:t>[2] = (a,3),(b,2)</a:t>
            </a:r>
            <a:endParaRPr lang="en-US" baseline="-25000" dirty="0"/>
          </a:p>
        </p:txBody>
      </p:sp>
      <p:sp>
        <p:nvSpPr>
          <p:cNvPr id="54" name="TextBox 53"/>
          <p:cNvSpPr txBox="1"/>
          <p:nvPr/>
        </p:nvSpPr>
        <p:spPr>
          <a:xfrm>
            <a:off x="4647753" y="5457080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e</a:t>
            </a:r>
            <a:r>
              <a:rPr lang="en-US" baseline="-25000" dirty="0"/>
              <a:t>6</a:t>
            </a:r>
            <a:r>
              <a:rPr lang="en-US" dirty="0" smtClean="0"/>
              <a:t>[3] =</a:t>
            </a:r>
            <a:endParaRPr lang="en-US" baseline="-25000" dirty="0"/>
          </a:p>
        </p:txBody>
      </p:sp>
      <p:sp>
        <p:nvSpPr>
          <p:cNvPr id="55" name="TextBox 54"/>
          <p:cNvSpPr txBox="1"/>
          <p:nvPr/>
        </p:nvSpPr>
        <p:spPr>
          <a:xfrm>
            <a:off x="5986694" y="1656289"/>
            <a:ext cx="1922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b</a:t>
            </a:r>
            <a:r>
              <a:rPr lang="en-US" baseline="-25000" dirty="0" smtClean="0"/>
              <a:t>6</a:t>
            </a:r>
            <a:r>
              <a:rPr lang="en-US" dirty="0" smtClean="0"/>
              <a:t>[1] = (a,1),(d,2)</a:t>
            </a:r>
            <a:endParaRPr lang="en-US" baseline="-25000" dirty="0"/>
          </a:p>
        </p:txBody>
      </p:sp>
      <p:sp>
        <p:nvSpPr>
          <p:cNvPr id="56" name="TextBox 55"/>
          <p:cNvSpPr txBox="1"/>
          <p:nvPr/>
        </p:nvSpPr>
        <p:spPr>
          <a:xfrm>
            <a:off x="6000685" y="1931824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b</a:t>
            </a:r>
            <a:r>
              <a:rPr lang="en-US" baseline="-25000" dirty="0"/>
              <a:t>6</a:t>
            </a:r>
            <a:r>
              <a:rPr lang="en-US" dirty="0" smtClean="0"/>
              <a:t>[2] = (e,2),(c,1)</a:t>
            </a:r>
            <a:endParaRPr lang="en-US" baseline="-25000" dirty="0"/>
          </a:p>
        </p:txBody>
      </p:sp>
      <p:sp>
        <p:nvSpPr>
          <p:cNvPr id="57" name="TextBox 56"/>
          <p:cNvSpPr txBox="1"/>
          <p:nvPr/>
        </p:nvSpPr>
        <p:spPr>
          <a:xfrm>
            <a:off x="5986694" y="2256686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r>
              <a:rPr lang="en-US" baseline="50000" dirty="0" smtClean="0"/>
              <a:t>b</a:t>
            </a:r>
            <a:r>
              <a:rPr lang="en-US" baseline="-25000" dirty="0"/>
              <a:t>6</a:t>
            </a:r>
            <a:r>
              <a:rPr lang="en-US" dirty="0" smtClean="0"/>
              <a:t>[3] = (c,2)</a:t>
            </a:r>
            <a:endParaRPr lang="en-US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7665147" y="1950785"/>
            <a:ext cx="611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(a,2)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716461" y="3644097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(d,5)</a:t>
            </a:r>
            <a:endParaRPr lang="en-US" dirty="0"/>
          </a:p>
        </p:txBody>
      </p:sp>
      <p:cxnSp>
        <p:nvCxnSpPr>
          <p:cNvPr id="34" name="Straight Arrow Connector 33"/>
          <p:cNvCxnSpPr>
            <a:endCxn id="11" idx="0"/>
          </p:cNvCxnSpPr>
          <p:nvPr/>
        </p:nvCxnSpPr>
        <p:spPr>
          <a:xfrm flipH="1">
            <a:off x="3577150" y="2556281"/>
            <a:ext cx="512081" cy="7278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0" idx="7"/>
            <a:endCxn id="14" idx="1"/>
          </p:cNvCxnSpPr>
          <p:nvPr/>
        </p:nvCxnSpPr>
        <p:spPr>
          <a:xfrm flipV="1">
            <a:off x="4442376" y="2302974"/>
            <a:ext cx="1129195" cy="342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4594776" y="2598521"/>
            <a:ext cx="1454323" cy="7066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8115533" y="3939142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,(c,5)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69" name="Straight Arrow Connector 68"/>
          <p:cNvCxnSpPr/>
          <p:nvPr/>
        </p:nvCxnSpPr>
        <p:spPr>
          <a:xfrm flipH="1" flipV="1">
            <a:off x="6049099" y="2517162"/>
            <a:ext cx="293939" cy="6273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>
            <a:off x="5182771" y="3640880"/>
            <a:ext cx="803923" cy="5507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5510927" y="5316884"/>
            <a:ext cx="35345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6328300" y="5143104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,(a,4)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213451" y="1550660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,(d,6)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8088079" y="3676755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 ,(a,6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endParaRPr lang="en-US" dirty="0"/>
          </a:p>
        </p:txBody>
      </p:sp>
      <p:sp>
        <p:nvSpPr>
          <p:cNvPr id="79" name="TextBox 78"/>
          <p:cNvSpPr txBox="1"/>
          <p:nvPr/>
        </p:nvSpPr>
        <p:spPr>
          <a:xfrm>
            <a:off x="8091148" y="1950785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(d,1)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81" name="Straight Connector 80"/>
          <p:cNvCxnSpPr>
            <a:endCxn id="67" idx="1"/>
          </p:cNvCxnSpPr>
          <p:nvPr/>
        </p:nvCxnSpPr>
        <p:spPr>
          <a:xfrm>
            <a:off x="7813785" y="4123808"/>
            <a:ext cx="30174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 flipV="1">
            <a:off x="4503020" y="2812138"/>
            <a:ext cx="1361365" cy="6948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4246113" y="1837343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,(b,2)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86" name="Straight Connector 85"/>
          <p:cNvCxnSpPr/>
          <p:nvPr/>
        </p:nvCxnSpPr>
        <p:spPr>
          <a:xfrm>
            <a:off x="3938476" y="2033749"/>
            <a:ext cx="30174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4747420" y="1830380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,(e,4)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88" name="Straight Connector 87"/>
          <p:cNvCxnSpPr/>
          <p:nvPr/>
        </p:nvCxnSpPr>
        <p:spPr>
          <a:xfrm>
            <a:off x="2414713" y="3849259"/>
            <a:ext cx="30174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H="1">
            <a:off x="3547873" y="2517162"/>
            <a:ext cx="464888" cy="6424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>
            <a:off x="2180259" y="3960573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,(e,4)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92" name="Straight Arrow Connector 91"/>
          <p:cNvCxnSpPr/>
          <p:nvPr/>
        </p:nvCxnSpPr>
        <p:spPr>
          <a:xfrm flipV="1">
            <a:off x="4490958" y="2392695"/>
            <a:ext cx="958304" cy="379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>
            <a:off x="4605659" y="2663833"/>
            <a:ext cx="1454323" cy="7066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 flipV="1">
            <a:off x="3799179" y="2770441"/>
            <a:ext cx="365561" cy="5789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>
            <a:off x="3815553" y="3653707"/>
            <a:ext cx="931284" cy="6425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 flipH="1">
            <a:off x="4553448" y="2584051"/>
            <a:ext cx="938541" cy="102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>
            <a:off x="5826887" y="2716887"/>
            <a:ext cx="302181" cy="63003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H="1">
            <a:off x="5263376" y="3793280"/>
            <a:ext cx="875719" cy="6206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5345206" y="5477657"/>
            <a:ext cx="598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(c,4)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114" name="Straight Arrow Connector 113"/>
          <p:cNvCxnSpPr/>
          <p:nvPr/>
        </p:nvCxnSpPr>
        <p:spPr>
          <a:xfrm flipH="1" flipV="1">
            <a:off x="5946053" y="2579728"/>
            <a:ext cx="293939" cy="6273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>
          <a:xfrm flipH="1" flipV="1">
            <a:off x="3719141" y="3729868"/>
            <a:ext cx="985338" cy="71978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 flipV="1">
            <a:off x="5229543" y="3791431"/>
            <a:ext cx="993031" cy="7258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7328728" y="4449955"/>
            <a:ext cx="30174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3471671" y="2352595"/>
            <a:ext cx="30174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3467313" y="2060860"/>
            <a:ext cx="30174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7363399" y="4123808"/>
            <a:ext cx="30174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/>
          <p:nvPr/>
        </p:nvCxnSpPr>
        <p:spPr>
          <a:xfrm>
            <a:off x="3462060" y="1740299"/>
            <a:ext cx="30174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6856896" y="1855911"/>
            <a:ext cx="30174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>
            <a:off x="7361384" y="2129177"/>
            <a:ext cx="30174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1906537" y="3842363"/>
            <a:ext cx="301748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1645911" y="6282437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7" action="ppaction://hlinksldjump"/>
              </a:rPr>
              <a:t>→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38286" y="6248378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8" action="ppaction://hlinksldjump"/>
              </a:rPr>
              <a:t>←</a:t>
            </a:r>
            <a:endParaRPr lang="en-US" dirty="0"/>
          </a:p>
        </p:txBody>
      </p:sp>
      <p:pic>
        <p:nvPicPr>
          <p:cNvPr id="82" name="Picture 8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98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 tmFilter="0, 0; .2, .5; .8, .5; 1, 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9" dur="250" autoRev="1" fill="hold"/>
                                        <p:tgtEl>
                                          <p:spTgt spid="5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9" dur="250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 tmFilter="0, 0; .2, .5; .8, .5; 1, 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9" dur="250" autoRev="1" fill="hold"/>
                                        <p:tgtEl>
                                          <p:spTgt spid="5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9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4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 tmFilter="0, 0; .2, .5; .8, .5; 1, 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4" dur="250" autoRev="1" fill="hold"/>
                                        <p:tgtEl>
                                          <p:spTgt spid="5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 tmFilter="0, 0; .2, .5; .8, .5; 1, 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4" dur="250" autoRev="1" fill="hold"/>
                                        <p:tgtEl>
                                          <p:spTgt spid="4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8" dur="500" tmFilter="0, 0; .2, .5; .8, .5; 1, 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9" dur="250" autoRev="1" fill="hold"/>
                                        <p:tgtEl>
                                          <p:spTgt spid="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3" dur="500" tmFilter="0, 0; .2, .5; .8, .5; 1, 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4" dur="250" autoRev="1" fill="hold"/>
                                        <p:tgtEl>
                                          <p:spTgt spid="5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3" dur="500" tmFilter="0, 0; .2, .5; .8, .5; 1, 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4" dur="250" autoRev="1" fill="hold"/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3" dur="500" tmFilter="0, 0; .2, .5; .8, .5; 1, 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4" dur="250" autoRev="1" fill="hold"/>
                                        <p:tgtEl>
                                          <p:spTgt spid="4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8" dur="500" tmFilter="0, 0; .2, .5; .8, .5; 1, 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9" dur="250" autoRev="1" fill="hold"/>
                                        <p:tgtEl>
                                          <p:spTgt spid="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0" fill="hold">
                      <p:stCondLst>
                        <p:cond delay="indefinite"/>
                      </p:stCondLst>
                      <p:childTnLst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2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5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8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1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7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0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3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/>
      <p:bldP spid="7" grpId="0"/>
      <p:bldP spid="43" grpId="0"/>
      <p:bldP spid="44" grpId="0"/>
      <p:bldP spid="45" grpId="0"/>
      <p:bldP spid="46" grpId="0"/>
      <p:bldP spid="47" grpId="0"/>
      <p:bldP spid="48" grpId="0"/>
      <p:bldP spid="50" grpId="0"/>
      <p:bldP spid="51" grpId="0"/>
      <p:bldP spid="53" grpId="0"/>
      <p:bldP spid="54" grpId="0"/>
      <p:bldP spid="55" grpId="0"/>
      <p:bldP spid="56" grpId="0"/>
      <p:bldP spid="57" grpId="0"/>
      <p:bldP spid="6" grpId="0"/>
      <p:bldP spid="31" grpId="0"/>
      <p:bldP spid="67" grpId="0"/>
      <p:bldP spid="76" grpId="0"/>
      <p:bldP spid="77" grpId="0"/>
      <p:bldP spid="78" grpId="0"/>
      <p:bldP spid="79" grpId="0"/>
      <p:bldP spid="85" grpId="0"/>
      <p:bldP spid="87" grpId="0"/>
      <p:bldP spid="91" grpId="0"/>
      <p:bldP spid="1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Computational Complexity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 </a:t>
            </a:r>
            <a:r>
              <a:rPr lang="en-US" b="1" dirty="0"/>
              <a:t>n</a:t>
            </a:r>
            <a:r>
              <a:rPr lang="en-US" dirty="0"/>
              <a:t>= |V| , </a:t>
            </a:r>
            <a:r>
              <a:rPr lang="en-US" b="1" dirty="0"/>
              <a:t>m</a:t>
            </a:r>
            <a:r>
              <a:rPr lang="en-US" dirty="0"/>
              <a:t> =|E| and </a:t>
            </a:r>
            <a:r>
              <a:rPr lang="en-US" b="1" dirty="0"/>
              <a:t>r</a:t>
            </a:r>
            <a:r>
              <a:rPr lang="en-US" dirty="0"/>
              <a:t> be the upper bound on the distances we are </a:t>
            </a:r>
            <a:r>
              <a:rPr lang="en-US" dirty="0" smtClean="0"/>
              <a:t>maintaining</a:t>
            </a:r>
          </a:p>
          <a:p>
            <a:pPr marL="0" indent="0">
              <a:buNone/>
            </a:pPr>
            <a:r>
              <a:rPr lang="en-US" dirty="0" smtClean="0"/>
              <a:t>The exact algorithm has</a:t>
            </a:r>
          </a:p>
          <a:p>
            <a:r>
              <a:rPr lang="en-US" dirty="0" smtClean="0"/>
              <a:t>Time complexity: O(</a:t>
            </a:r>
            <a:r>
              <a:rPr lang="en-US" dirty="0" err="1" smtClean="0"/>
              <a:t>rmn</a:t>
            </a:r>
            <a:r>
              <a:rPr lang="en-US" i="1" dirty="0" err="1" smtClean="0"/>
              <a:t>log</a:t>
            </a:r>
            <a:r>
              <a:rPr lang="en-US" dirty="0" smtClean="0"/>
              <a:t>(n))</a:t>
            </a:r>
          </a:p>
          <a:p>
            <a:r>
              <a:rPr lang="en-US" dirty="0" smtClean="0"/>
              <a:t>Space complexity: </a:t>
            </a:r>
            <a:r>
              <a:rPr lang="en-US" dirty="0"/>
              <a:t>O(r</a:t>
            </a:r>
            <a:r>
              <a:rPr lang="en-US" dirty="0">
                <a:solidFill>
                  <a:srgbClr val="FF0000"/>
                </a:solidFill>
              </a:rPr>
              <a:t>n</a:t>
            </a:r>
            <a:r>
              <a:rPr lang="en-US" baseline="30000" dirty="0">
                <a:solidFill>
                  <a:srgbClr val="FF0000"/>
                </a:solidFill>
              </a:rPr>
              <a:t>2</a:t>
            </a:r>
            <a:r>
              <a:rPr lang="en-US" dirty="0"/>
              <a:t>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Quadratic dependence on number of nodes not acceptable for large graphs</a:t>
            </a:r>
          </a:p>
          <a:p>
            <a:pPr lvl="1"/>
            <a:r>
              <a:rPr lang="en-US" dirty="0" smtClean="0"/>
              <a:t>Hence approximate algorithm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22</a:t>
            </a:fld>
            <a:endParaRPr lang="en-US"/>
          </a:p>
        </p:txBody>
      </p:sp>
      <p:sp>
        <p:nvSpPr>
          <p:cNvPr id="8" name="Footer Placeholder 8"/>
          <p:cNvSpPr txBox="1">
            <a:spLocks/>
          </p:cNvSpPr>
          <p:nvPr/>
        </p:nvSpPr>
        <p:spPr>
          <a:xfrm>
            <a:off x="-12192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ECML/PKDD 2015</a:t>
            </a:r>
            <a:endParaRPr lang="en-US" dirty="0"/>
          </a:p>
        </p:txBody>
      </p:sp>
      <p:graphicFrame>
        <p:nvGraphicFramePr>
          <p:cNvPr id="9" name="Diagram 8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198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Approximations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are not interested in actual nodes in the summary but just want a distinct count of the nodes in the summary.</a:t>
            </a:r>
          </a:p>
          <a:p>
            <a:r>
              <a:rPr lang="en-US" dirty="0" smtClean="0"/>
              <a:t>We just want the association property of set to be supported to </a:t>
            </a:r>
            <a:r>
              <a:rPr lang="en-US" smtClean="0"/>
              <a:t>do merge.</a:t>
            </a:r>
            <a:endParaRPr lang="en-US" dirty="0" smtClean="0"/>
          </a:p>
          <a:p>
            <a:r>
              <a:rPr lang="en-US" dirty="0" smtClean="0"/>
              <a:t>We can use any approximate distinct counting sketch which supports association.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23</a:t>
            </a:fld>
            <a:endParaRPr lang="en-US"/>
          </a:p>
        </p:txBody>
      </p:sp>
      <p:sp>
        <p:nvSpPr>
          <p:cNvPr id="8" name="Footer Placeholder 8"/>
          <p:cNvSpPr txBox="1">
            <a:spLocks/>
          </p:cNvSpPr>
          <p:nvPr/>
        </p:nvSpPr>
        <p:spPr>
          <a:xfrm>
            <a:off x="-12192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ECML/PKDD 2015</a:t>
            </a:r>
            <a:endParaRPr lang="en-US" dirty="0"/>
          </a:p>
        </p:txBody>
      </p:sp>
      <p:graphicFrame>
        <p:nvGraphicFramePr>
          <p:cNvPr id="9" name="Diagram 8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957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HyperLogLog</a:t>
            </a:r>
            <a:r>
              <a:rPr lang="en-US" dirty="0" smtClean="0"/>
              <a:t> Sketch</a:t>
            </a:r>
            <a:br>
              <a:rPr lang="en-US" dirty="0" smtClean="0"/>
            </a:br>
            <a:r>
              <a:rPr lang="en-US" sz="2700" dirty="0" smtClean="0"/>
              <a:t>(</a:t>
            </a:r>
            <a:r>
              <a:rPr lang="fr-FR" sz="2700" dirty="0"/>
              <a:t>Philippe </a:t>
            </a:r>
            <a:r>
              <a:rPr lang="fr-FR" sz="2700" dirty="0" err="1" smtClean="0"/>
              <a:t>Flajolet</a:t>
            </a:r>
            <a:r>
              <a:rPr lang="fr-FR" sz="2700" dirty="0"/>
              <a:t>,</a:t>
            </a:r>
            <a:r>
              <a:rPr lang="fr-FR" sz="2700" dirty="0" smtClean="0"/>
              <a:t> </a:t>
            </a:r>
            <a:r>
              <a:rPr lang="fr-FR" sz="2700" dirty="0"/>
              <a:t>Éric </a:t>
            </a:r>
            <a:r>
              <a:rPr lang="fr-FR" sz="2700" dirty="0" err="1" smtClean="0"/>
              <a:t>Fusy</a:t>
            </a:r>
            <a:r>
              <a:rPr lang="fr-FR" sz="2700" dirty="0"/>
              <a:t>,</a:t>
            </a:r>
            <a:r>
              <a:rPr lang="fr-FR" sz="2700" dirty="0" smtClean="0"/>
              <a:t> </a:t>
            </a:r>
            <a:r>
              <a:rPr lang="fr-FR" sz="2700" dirty="0"/>
              <a:t>Olivier </a:t>
            </a:r>
            <a:r>
              <a:rPr lang="fr-FR" sz="2700" dirty="0" err="1" smtClean="0"/>
              <a:t>Gandouet</a:t>
            </a:r>
            <a:r>
              <a:rPr lang="fr-FR" sz="2700" dirty="0" smtClean="0"/>
              <a:t> and Frédéric </a:t>
            </a:r>
            <a:r>
              <a:rPr lang="pl-PL" sz="2700" dirty="0" err="1" smtClean="0"/>
              <a:t>Meunier</a:t>
            </a:r>
            <a:r>
              <a:rPr lang="pl-PL" sz="2700" dirty="0" smtClean="0"/>
              <a:t>)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129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HLL sketch = vector of size 2</a:t>
            </a:r>
            <a:r>
              <a:rPr lang="en-US" baseline="30000" dirty="0" smtClean="0"/>
              <a:t>k</a:t>
            </a:r>
          </a:p>
          <a:p>
            <a:pPr lvl="1"/>
            <a:r>
              <a:rPr lang="en-US" dirty="0" smtClean="0"/>
              <a:t>Initialize to all 0</a:t>
            </a:r>
          </a:p>
          <a:p>
            <a:r>
              <a:rPr lang="en-US" dirty="0" smtClean="0"/>
              <a:t>When item x arrives:</a:t>
            </a:r>
          </a:p>
          <a:p>
            <a:pPr lvl="1"/>
            <a:r>
              <a:rPr lang="en-US" dirty="0" smtClean="0"/>
              <a:t>Compute hash h(x)</a:t>
            </a:r>
          </a:p>
          <a:p>
            <a:pPr lvl="1"/>
            <a:r>
              <a:rPr lang="en-US" dirty="0" smtClean="0"/>
              <a:t>Take last k bits of h(x) </a:t>
            </a:r>
            <a:r>
              <a:rPr lang="en-US" dirty="0" smtClean="0">
                <a:sym typeface="Wingdings" panose="05000000000000000000" pitchFamily="2" charset="2"/>
              </a:rPr>
              <a:t> index of counter that will be updated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Take all bits except last k  V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Take the number of trailing 0’s in V, add 1 = value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If value &gt; HLL[index], then update HLL[index]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Estimate: based on principle that having z trailing zeros has a probability of 2</a:t>
            </a:r>
            <a:r>
              <a:rPr lang="en-US" baseline="30000" dirty="0" smtClean="0">
                <a:sym typeface="Wingdings" panose="05000000000000000000" pitchFamily="2" charset="2"/>
              </a:rPr>
              <a:t>z+1 </a:t>
            </a:r>
            <a:r>
              <a:rPr lang="en-US" dirty="0" smtClean="0">
                <a:sym typeface="Wingdings" panose="05000000000000000000" pitchFamily="2" charset="2"/>
              </a:rPr>
              <a:t>as estimate = constant * k</a:t>
            </a:r>
            <a:r>
              <a:rPr lang="en-US" baseline="30000" dirty="0" smtClean="0">
                <a:sym typeface="Wingdings" panose="05000000000000000000" pitchFamily="2" charset="2"/>
              </a:rPr>
              <a:t>2</a:t>
            </a:r>
            <a:r>
              <a:rPr lang="en-US" dirty="0" smtClean="0">
                <a:sym typeface="Wingdings" panose="05000000000000000000" pitchFamily="2" charset="2"/>
              </a:rPr>
              <a:t>*(</a:t>
            </a:r>
            <a:endParaRPr lang="en-US" baseline="50000" dirty="0">
              <a:sym typeface="Wingdings" panose="05000000000000000000" pitchFamily="2" charset="2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24</a:t>
            </a:fld>
            <a:endParaRPr lang="en-US"/>
          </a:p>
        </p:txBody>
      </p:sp>
      <p:sp>
        <p:nvSpPr>
          <p:cNvPr id="7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8" name="Diagram 7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917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HyperLogLog</a:t>
            </a:r>
            <a:r>
              <a:rPr lang="en-US" dirty="0" smtClean="0"/>
              <a:t> 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EXAMPLE:	k=4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x arrives; h(x) = </a:t>
            </a:r>
            <a:r>
              <a:rPr lang="en-US" dirty="0" smtClean="0">
                <a:sym typeface="Wingdings" panose="05000000000000000000" pitchFamily="2" charset="2"/>
              </a:rPr>
              <a:t>b 101010011</a:t>
            </a:r>
            <a:r>
              <a:rPr lang="en-US" dirty="0">
                <a:solidFill>
                  <a:srgbClr val="002060"/>
                </a:solidFill>
                <a:sym typeface="Wingdings" panose="05000000000000000000" pitchFamily="2" charset="2"/>
              </a:rPr>
              <a:t>00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1000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index = </a:t>
            </a:r>
            <a:r>
              <a:rPr lang="en-US" dirty="0" smtClean="0">
                <a:sym typeface="Wingdings" panose="05000000000000000000" pitchFamily="2" charset="2"/>
              </a:rPr>
              <a:t>b </a:t>
            </a:r>
            <a:r>
              <a:rPr lang="en-US" dirty="0" smtClean="0">
                <a:solidFill>
                  <a:srgbClr val="FF0000"/>
                </a:solidFill>
                <a:sym typeface="Wingdings" panose="05000000000000000000" pitchFamily="2" charset="2"/>
              </a:rPr>
              <a:t>1000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= 8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number of </a:t>
            </a:r>
            <a:r>
              <a:rPr lang="en-US" dirty="0" smtClean="0">
                <a:solidFill>
                  <a:srgbClr val="002060"/>
                </a:solidFill>
                <a:sym typeface="Wingdings" panose="05000000000000000000" pitchFamily="2" charset="2"/>
              </a:rPr>
              <a:t>0</a:t>
            </a:r>
            <a:r>
              <a:rPr lang="en-US" dirty="0" smtClean="0">
                <a:sym typeface="Wingdings" panose="05000000000000000000" pitchFamily="2" charset="2"/>
              </a:rPr>
              <a:t>’s </a:t>
            </a:r>
            <a:r>
              <a:rPr lang="en-US" dirty="0">
                <a:sym typeface="Wingdings" panose="05000000000000000000" pitchFamily="2" charset="2"/>
              </a:rPr>
              <a:t>= 2  value = 3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update cell HLL[8] with value 3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25</a:t>
            </a:fld>
            <a:endParaRPr lang="en-US"/>
          </a:p>
        </p:txBody>
      </p:sp>
      <p:sp>
        <p:nvSpPr>
          <p:cNvPr id="7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8" name="Diagram 7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8564525"/>
              </p:ext>
            </p:extLst>
          </p:nvPr>
        </p:nvGraphicFramePr>
        <p:xfrm>
          <a:off x="1854200" y="4900108"/>
          <a:ext cx="8127984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597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HyperLogLog</a:t>
            </a:r>
            <a:r>
              <a:rPr lang="en-US" dirty="0" smtClean="0"/>
              <a:t> 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EXAMPLE</a:t>
            </a:r>
            <a:r>
              <a:rPr lang="en-US" dirty="0">
                <a:sym typeface="Wingdings" panose="05000000000000000000" pitchFamily="2" charset="2"/>
              </a:rPr>
              <a:t>:	k=4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x arrives; h(x) = </a:t>
            </a:r>
            <a:r>
              <a:rPr lang="en-US" dirty="0" smtClean="0">
                <a:sym typeface="Wingdings" panose="05000000000000000000" pitchFamily="2" charset="2"/>
              </a:rPr>
              <a:t>b 101010011</a:t>
            </a:r>
            <a:r>
              <a:rPr lang="en-US" dirty="0">
                <a:solidFill>
                  <a:srgbClr val="002060"/>
                </a:solidFill>
                <a:sym typeface="Wingdings" panose="05000000000000000000" pitchFamily="2" charset="2"/>
              </a:rPr>
              <a:t>00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1000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index = </a:t>
            </a:r>
            <a:r>
              <a:rPr lang="en-US" dirty="0" smtClean="0">
                <a:sym typeface="Wingdings" panose="05000000000000000000" pitchFamily="2" charset="2"/>
              </a:rPr>
              <a:t>b </a:t>
            </a:r>
            <a:r>
              <a:rPr lang="en-US" dirty="0" smtClean="0">
                <a:solidFill>
                  <a:srgbClr val="FF0000"/>
                </a:solidFill>
                <a:sym typeface="Wingdings" panose="05000000000000000000" pitchFamily="2" charset="2"/>
              </a:rPr>
              <a:t>1000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= 8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number of </a:t>
            </a:r>
            <a:r>
              <a:rPr lang="en-US" dirty="0" smtClean="0">
                <a:solidFill>
                  <a:srgbClr val="002060"/>
                </a:solidFill>
                <a:sym typeface="Wingdings" panose="05000000000000000000" pitchFamily="2" charset="2"/>
              </a:rPr>
              <a:t>0</a:t>
            </a:r>
            <a:r>
              <a:rPr lang="en-US" dirty="0" smtClean="0">
                <a:sym typeface="Wingdings" panose="05000000000000000000" pitchFamily="2" charset="2"/>
              </a:rPr>
              <a:t>’s </a:t>
            </a:r>
            <a:r>
              <a:rPr lang="en-US" dirty="0">
                <a:sym typeface="Wingdings" panose="05000000000000000000" pitchFamily="2" charset="2"/>
              </a:rPr>
              <a:t>= 2  value = 3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update cell HLL[8] with value 3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26</a:t>
            </a:fld>
            <a:endParaRPr lang="en-US"/>
          </a:p>
        </p:txBody>
      </p:sp>
      <p:sp>
        <p:nvSpPr>
          <p:cNvPr id="7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8" name="Diagram 7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9843140"/>
              </p:ext>
            </p:extLst>
          </p:nvPr>
        </p:nvGraphicFramePr>
        <p:xfrm>
          <a:off x="1854200" y="4900108"/>
          <a:ext cx="8127984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853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HyperLogLog</a:t>
            </a:r>
            <a:r>
              <a:rPr lang="en-US" dirty="0" smtClean="0"/>
              <a:t> 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ym typeface="Wingdings" panose="05000000000000000000" pitchFamily="2" charset="2"/>
              </a:rPr>
              <a:t>EXAMPLE</a:t>
            </a:r>
            <a:r>
              <a:rPr lang="en-US" dirty="0">
                <a:sym typeface="Wingdings" panose="05000000000000000000" pitchFamily="2" charset="2"/>
              </a:rPr>
              <a:t>:	k=4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</a:t>
            </a:r>
            <a:r>
              <a:rPr lang="en-US" dirty="0" smtClean="0">
                <a:sym typeface="Wingdings" panose="05000000000000000000" pitchFamily="2" charset="2"/>
              </a:rPr>
              <a:t>y </a:t>
            </a:r>
            <a:r>
              <a:rPr lang="en-US" dirty="0">
                <a:sym typeface="Wingdings" panose="05000000000000000000" pitchFamily="2" charset="2"/>
              </a:rPr>
              <a:t>arrives; h</a:t>
            </a:r>
            <a:r>
              <a:rPr lang="en-US" dirty="0" smtClean="0">
                <a:sym typeface="Wingdings" panose="05000000000000000000" pitchFamily="2" charset="2"/>
              </a:rPr>
              <a:t>(y) </a:t>
            </a:r>
            <a:r>
              <a:rPr lang="en-US" dirty="0">
                <a:sym typeface="Wingdings" panose="05000000000000000000" pitchFamily="2" charset="2"/>
              </a:rPr>
              <a:t>= </a:t>
            </a:r>
            <a:r>
              <a:rPr lang="en-US" dirty="0" smtClean="0">
                <a:sym typeface="Wingdings" panose="05000000000000000000" pitchFamily="2" charset="2"/>
              </a:rPr>
              <a:t>b 101010000</a:t>
            </a:r>
            <a:r>
              <a:rPr lang="en-US" dirty="0">
                <a:solidFill>
                  <a:srgbClr val="002060"/>
                </a:solidFill>
                <a:sym typeface="Wingdings" panose="05000000000000000000" pitchFamily="2" charset="2"/>
              </a:rPr>
              <a:t>1</a:t>
            </a:r>
            <a:r>
              <a:rPr lang="en-US" dirty="0" smtClean="0">
                <a:solidFill>
                  <a:srgbClr val="002060"/>
                </a:solidFill>
                <a:sym typeface="Wingdings" panose="05000000000000000000" pitchFamily="2" charset="2"/>
              </a:rPr>
              <a:t>0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 smtClean="0">
                <a:solidFill>
                  <a:srgbClr val="FF0000"/>
                </a:solidFill>
                <a:sym typeface="Wingdings" panose="05000000000000000000" pitchFamily="2" charset="2"/>
              </a:rPr>
              <a:t>1010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index = </a:t>
            </a:r>
            <a:r>
              <a:rPr lang="en-US" dirty="0" smtClean="0">
                <a:sym typeface="Wingdings" panose="05000000000000000000" pitchFamily="2" charset="2"/>
              </a:rPr>
              <a:t>b </a:t>
            </a:r>
            <a:r>
              <a:rPr lang="en-US" dirty="0" smtClean="0">
                <a:solidFill>
                  <a:srgbClr val="FF0000"/>
                </a:solidFill>
                <a:sym typeface="Wingdings" panose="05000000000000000000" pitchFamily="2" charset="2"/>
              </a:rPr>
              <a:t>1010</a:t>
            </a:r>
            <a:r>
              <a:rPr lang="en-US" dirty="0" smtClean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= </a:t>
            </a:r>
            <a:r>
              <a:rPr lang="en-US" dirty="0" smtClean="0">
                <a:sym typeface="Wingdings" panose="05000000000000000000" pitchFamily="2" charset="2"/>
              </a:rPr>
              <a:t>10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number of </a:t>
            </a:r>
            <a:r>
              <a:rPr lang="en-US" dirty="0" smtClean="0">
                <a:solidFill>
                  <a:srgbClr val="002060"/>
                </a:solidFill>
                <a:sym typeface="Wingdings" panose="05000000000000000000" pitchFamily="2" charset="2"/>
              </a:rPr>
              <a:t>0</a:t>
            </a:r>
            <a:r>
              <a:rPr lang="en-US" dirty="0" smtClean="0">
                <a:sym typeface="Wingdings" panose="05000000000000000000" pitchFamily="2" charset="2"/>
              </a:rPr>
              <a:t>’s </a:t>
            </a:r>
            <a:r>
              <a:rPr lang="en-US" dirty="0">
                <a:sym typeface="Wingdings" panose="05000000000000000000" pitchFamily="2" charset="2"/>
              </a:rPr>
              <a:t>= </a:t>
            </a:r>
            <a:r>
              <a:rPr lang="en-US" dirty="0" smtClean="0">
                <a:sym typeface="Wingdings" panose="05000000000000000000" pitchFamily="2" charset="2"/>
              </a:rPr>
              <a:t>1 </a:t>
            </a:r>
            <a:r>
              <a:rPr lang="en-US" dirty="0">
                <a:sym typeface="Wingdings" panose="05000000000000000000" pitchFamily="2" charset="2"/>
              </a:rPr>
              <a:t> value = </a:t>
            </a:r>
            <a:r>
              <a:rPr lang="en-US" dirty="0" smtClean="0">
                <a:sym typeface="Wingdings" panose="05000000000000000000" pitchFamily="2" charset="2"/>
              </a:rPr>
              <a:t>2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	update cell </a:t>
            </a:r>
            <a:r>
              <a:rPr lang="en-US" dirty="0" smtClean="0">
                <a:sym typeface="Wingdings" panose="05000000000000000000" pitchFamily="2" charset="2"/>
              </a:rPr>
              <a:t>HLL[10] </a:t>
            </a:r>
            <a:r>
              <a:rPr lang="en-US" dirty="0">
                <a:sym typeface="Wingdings" panose="05000000000000000000" pitchFamily="2" charset="2"/>
              </a:rPr>
              <a:t>with value </a:t>
            </a:r>
            <a:r>
              <a:rPr lang="en-US" dirty="0" smtClean="0">
                <a:sym typeface="Wingdings" panose="05000000000000000000" pitchFamily="2" charset="2"/>
              </a:rPr>
              <a:t>2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27</a:t>
            </a:fld>
            <a:endParaRPr lang="en-US"/>
          </a:p>
        </p:txBody>
      </p:sp>
      <p:sp>
        <p:nvSpPr>
          <p:cNvPr id="7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8" name="Diagram 7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01437"/>
              </p:ext>
            </p:extLst>
          </p:nvPr>
        </p:nvGraphicFramePr>
        <p:xfrm>
          <a:off x="1854200" y="4900108"/>
          <a:ext cx="8127984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  <a:gridCol w="50799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438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Sliding </a:t>
            </a:r>
            <a:r>
              <a:rPr lang="en-US" dirty="0" err="1" smtClean="0"/>
              <a:t>HyperLoglog</a:t>
            </a:r>
            <a:r>
              <a:rPr lang="en-US" dirty="0" smtClean="0"/>
              <a:t> Sketch</a:t>
            </a:r>
            <a:br>
              <a:rPr lang="en-US" dirty="0" smtClean="0"/>
            </a:br>
            <a:r>
              <a:rPr lang="en-US" sz="2800" dirty="0" smtClean="0"/>
              <a:t>(</a:t>
            </a:r>
            <a:r>
              <a:rPr lang="cs-CZ" sz="2800" dirty="0" err="1" smtClean="0"/>
              <a:t>Yousra</a:t>
            </a:r>
            <a:r>
              <a:rPr lang="cs-CZ" sz="2800" dirty="0" smtClean="0"/>
              <a:t> </a:t>
            </a:r>
            <a:r>
              <a:rPr lang="cs-CZ" sz="2800" dirty="0" err="1"/>
              <a:t>Chabchoub</a:t>
            </a:r>
            <a:r>
              <a:rPr lang="cs-CZ" sz="2800" dirty="0"/>
              <a:t>, Georges </a:t>
            </a:r>
            <a:r>
              <a:rPr lang="cs-CZ" sz="2800" dirty="0" err="1" smtClean="0"/>
              <a:t>Hebrail</a:t>
            </a:r>
            <a:r>
              <a:rPr lang="cs-CZ" sz="2800" dirty="0" smtClean="0"/>
              <a:t>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Extension to the HLL sketch to allow for sliding window queries</a:t>
            </a:r>
          </a:p>
          <a:p>
            <a:pPr lvl="1"/>
            <a:r>
              <a:rPr lang="en-US" dirty="0" smtClean="0"/>
              <a:t>In the window of the last w items, how many different items were there?</a:t>
            </a:r>
          </a:p>
          <a:p>
            <a:r>
              <a:rPr lang="en-US" dirty="0" smtClean="0"/>
              <a:t>Maintain a </a:t>
            </a:r>
            <a:r>
              <a:rPr lang="en-US" i="1" dirty="0" smtClean="0"/>
              <a:t>list</a:t>
            </a:r>
            <a:r>
              <a:rPr lang="en-US" dirty="0" smtClean="0"/>
              <a:t> </a:t>
            </a:r>
            <a:r>
              <a:rPr lang="en-US" dirty="0"/>
              <a:t> of </a:t>
            </a:r>
            <a:r>
              <a:rPr lang="en-US" dirty="0" smtClean="0"/>
              <a:t>Future  Possible </a:t>
            </a:r>
            <a:r>
              <a:rPr lang="en-US" dirty="0"/>
              <a:t>Maxima (LFPM</a:t>
            </a:r>
            <a:r>
              <a:rPr lang="en-US" dirty="0" smtClean="0"/>
              <a:t>) for each bucket of the HLL sketch:</a:t>
            </a:r>
          </a:p>
          <a:p>
            <a:endParaRPr lang="en-US" i="1" dirty="0"/>
          </a:p>
          <a:p>
            <a:endParaRPr lang="en-US" i="1" dirty="0" smtClean="0"/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28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2127002" y="3557869"/>
          <a:ext cx="81280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0" name="Straight Arrow Connector 9"/>
          <p:cNvCxnSpPr/>
          <p:nvPr/>
        </p:nvCxnSpPr>
        <p:spPr>
          <a:xfrm>
            <a:off x="2517569" y="3764478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334969" y="3786253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166260" y="3786252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983660" y="3808027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814951" y="3764477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632351" y="3786252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428016" y="3764476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245416" y="3786251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9064831" y="3786251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9882231" y="3808026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40890" y="4259290"/>
            <a:ext cx="55335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t1,5</a:t>
            </a:r>
          </a:p>
          <a:p>
            <a:r>
              <a:rPr lang="en-US" dirty="0" smtClean="0"/>
              <a:t>t5,3</a:t>
            </a:r>
          </a:p>
          <a:p>
            <a:r>
              <a:rPr lang="en-US" dirty="0" smtClean="0"/>
              <a:t>t7,1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058290" y="4314741"/>
            <a:ext cx="6703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t2,10</a:t>
            </a:r>
          </a:p>
          <a:p>
            <a:r>
              <a:rPr lang="en-US" dirty="0" smtClean="0"/>
              <a:t>t3,7</a:t>
            </a:r>
          </a:p>
          <a:p>
            <a:r>
              <a:rPr lang="en-US" dirty="0" smtClean="0"/>
              <a:t>t8,1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1072" y="4314741"/>
            <a:ext cx="553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t4,6</a:t>
            </a:r>
          </a:p>
          <a:p>
            <a:r>
              <a:rPr lang="en-US" dirty="0" smtClean="0"/>
              <a:t>t6,3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707870" y="4350289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t6,2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657022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60669" y="436639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256334" y="436639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089502" y="440652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893149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688814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306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Sliding </a:t>
            </a:r>
            <a:r>
              <a:rPr lang="en-US" dirty="0" err="1" smtClean="0"/>
              <a:t>HyperLoglog</a:t>
            </a:r>
            <a:r>
              <a:rPr lang="en-US" dirty="0" smtClean="0"/>
              <a:t> 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Extension to the HLL sketch to allow for sliding window queries</a:t>
            </a:r>
          </a:p>
          <a:p>
            <a:pPr lvl="1"/>
            <a:r>
              <a:rPr lang="en-US" dirty="0" smtClean="0"/>
              <a:t>In the window of the last w items, how many different items were there?</a:t>
            </a:r>
          </a:p>
          <a:p>
            <a:r>
              <a:rPr lang="en-US" dirty="0"/>
              <a:t>Maintain a </a:t>
            </a:r>
            <a:r>
              <a:rPr lang="en-US" i="1" dirty="0"/>
              <a:t>list</a:t>
            </a:r>
            <a:r>
              <a:rPr lang="en-US" dirty="0"/>
              <a:t>  of Future  Possible Maxima (LFPM) for each bucket of the HLL sketch:</a:t>
            </a:r>
          </a:p>
          <a:p>
            <a:endParaRPr lang="en-US" i="1" dirty="0"/>
          </a:p>
          <a:p>
            <a:endParaRPr lang="en-US" i="1" dirty="0" smtClean="0"/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29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2127002" y="3557869"/>
          <a:ext cx="81280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0" name="Straight Arrow Connector 9"/>
          <p:cNvCxnSpPr/>
          <p:nvPr/>
        </p:nvCxnSpPr>
        <p:spPr>
          <a:xfrm>
            <a:off x="2517569" y="3764478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334969" y="3786253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166260" y="3786252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983660" y="3808027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814951" y="3764477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632351" y="3786252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428016" y="3764476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245416" y="3786251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9064831" y="3786251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9882231" y="3808026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40890" y="4259290"/>
            <a:ext cx="5533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t1,5</a:t>
            </a:r>
          </a:p>
          <a:p>
            <a:r>
              <a:rPr lang="en-US" dirty="0" smtClean="0"/>
              <a:t>t5,3</a:t>
            </a:r>
          </a:p>
          <a:p>
            <a:r>
              <a:rPr lang="en-US" dirty="0" smtClean="0"/>
              <a:t>t7,1</a:t>
            </a:r>
          </a:p>
          <a:p>
            <a:r>
              <a:rPr lang="en-US" dirty="0">
                <a:solidFill>
                  <a:srgbClr val="FF0000"/>
                </a:solidFill>
              </a:rPr>
              <a:t>t</a:t>
            </a:r>
            <a:r>
              <a:rPr lang="en-US" dirty="0" smtClean="0">
                <a:solidFill>
                  <a:srgbClr val="FF0000"/>
                </a:solidFill>
              </a:rPr>
              <a:t>9,4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58290" y="4314741"/>
            <a:ext cx="6703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t2,10</a:t>
            </a:r>
          </a:p>
          <a:p>
            <a:r>
              <a:rPr lang="en-US" dirty="0" smtClean="0"/>
              <a:t>t3,7</a:t>
            </a:r>
          </a:p>
          <a:p>
            <a:r>
              <a:rPr lang="en-US" dirty="0" smtClean="0"/>
              <a:t>t</a:t>
            </a:r>
            <a:r>
              <a:rPr lang="en-US" dirty="0"/>
              <a:t>8</a:t>
            </a:r>
            <a:r>
              <a:rPr lang="en-US" dirty="0" smtClean="0"/>
              <a:t>,1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1072" y="4314741"/>
            <a:ext cx="553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t4,6</a:t>
            </a:r>
          </a:p>
          <a:p>
            <a:r>
              <a:rPr lang="en-US" dirty="0" smtClean="0"/>
              <a:t>t6,3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707870" y="4350289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t6,2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657022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60669" y="436639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256334" y="436639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089502" y="440652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893149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688814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161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Interaction Network/Graph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 interaction network is </a:t>
            </a:r>
            <a:r>
              <a:rPr lang="en-US" dirty="0" smtClean="0"/>
              <a:t>defined </a:t>
            </a:r>
            <a:r>
              <a:rPr lang="en-US" dirty="0"/>
              <a:t>as a sequence of timestamped</a:t>
            </a:r>
          </a:p>
          <a:p>
            <a:pPr marL="0" indent="0">
              <a:buNone/>
            </a:pPr>
            <a:r>
              <a:rPr lang="en-US" dirty="0"/>
              <a:t>interactions </a:t>
            </a:r>
            <a:r>
              <a:rPr lang="az-Cyrl-AZ" b="1" i="1" dirty="0" smtClean="0"/>
              <a:t>є</a:t>
            </a:r>
            <a:r>
              <a:rPr lang="en-US" dirty="0" smtClean="0"/>
              <a:t> over </a:t>
            </a:r>
            <a:r>
              <a:rPr lang="en-US" dirty="0"/>
              <a:t>edges of a static graph G = (</a:t>
            </a:r>
            <a:r>
              <a:rPr lang="en-US" dirty="0" smtClean="0"/>
              <a:t>V,E).</a:t>
            </a:r>
          </a:p>
          <a:p>
            <a:pPr marL="0" indent="0">
              <a:buNone/>
            </a:pPr>
            <a:r>
              <a:rPr lang="en-US" dirty="0" smtClean="0"/>
              <a:t>For example </a:t>
            </a:r>
          </a:p>
          <a:p>
            <a:pPr>
              <a:buFontTx/>
              <a:buChar char="-"/>
            </a:pPr>
            <a:r>
              <a:rPr lang="en-US" dirty="0" smtClean="0"/>
              <a:t>Social interaction in social network.</a:t>
            </a:r>
          </a:p>
          <a:p>
            <a:pPr>
              <a:buFontTx/>
              <a:buChar char="-"/>
            </a:pPr>
            <a:r>
              <a:rPr lang="en-US" dirty="0" smtClean="0"/>
              <a:t>Email/ Message or call interaction in communication network.</a:t>
            </a:r>
          </a:p>
          <a:p>
            <a:pPr>
              <a:buFontTx/>
              <a:buChar char="-"/>
            </a:pPr>
            <a:r>
              <a:rPr lang="en-US" dirty="0" smtClean="0"/>
              <a:t>Data exchange between computer network.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4120379550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Footer Placeholder 8"/>
          <p:cNvSpPr txBox="1">
            <a:spLocks/>
          </p:cNvSpPr>
          <p:nvPr/>
        </p:nvSpPr>
        <p:spPr>
          <a:xfrm>
            <a:off x="-121920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ECML/PKDD 2015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87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Sliding </a:t>
            </a:r>
            <a:r>
              <a:rPr lang="en-US" dirty="0" err="1" smtClean="0"/>
              <a:t>HyperLoglog</a:t>
            </a:r>
            <a:r>
              <a:rPr lang="en-US" dirty="0" smtClean="0"/>
              <a:t> 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Extension to the HLL sketch to allow for sliding window queries</a:t>
            </a:r>
          </a:p>
          <a:p>
            <a:pPr lvl="1"/>
            <a:r>
              <a:rPr lang="en-US" dirty="0" smtClean="0"/>
              <a:t>In the window of the last w items, how many different items were there?</a:t>
            </a:r>
          </a:p>
          <a:p>
            <a:r>
              <a:rPr lang="en-US" dirty="0"/>
              <a:t>Maintain a </a:t>
            </a:r>
            <a:r>
              <a:rPr lang="en-US" i="1" dirty="0"/>
              <a:t>list</a:t>
            </a:r>
            <a:r>
              <a:rPr lang="en-US" dirty="0"/>
              <a:t>  of Future  Possible Maxima (LFPM) for each bucket of the HLL sketch: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i="1" dirty="0"/>
          </a:p>
          <a:p>
            <a:endParaRPr lang="en-US" i="1" dirty="0" smtClean="0"/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30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2127002" y="3557869"/>
          <a:ext cx="81280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0" name="Straight Arrow Connector 9"/>
          <p:cNvCxnSpPr/>
          <p:nvPr/>
        </p:nvCxnSpPr>
        <p:spPr>
          <a:xfrm>
            <a:off x="2517569" y="3764478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334969" y="3786253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166260" y="3786252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983660" y="3808027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814951" y="3764477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632351" y="3786252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428016" y="3764476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245416" y="3786251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9064831" y="3786251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9882231" y="3808026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40890" y="4259290"/>
            <a:ext cx="5533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t1,5</a:t>
            </a:r>
          </a:p>
          <a:p>
            <a:r>
              <a:rPr lang="en-US" strike="sngStrike" dirty="0" smtClean="0"/>
              <a:t>t5,3</a:t>
            </a:r>
          </a:p>
          <a:p>
            <a:r>
              <a:rPr lang="en-US" strike="sngStrike" dirty="0" smtClean="0"/>
              <a:t>t7,1</a:t>
            </a:r>
          </a:p>
          <a:p>
            <a:r>
              <a:rPr lang="en-US" dirty="0">
                <a:solidFill>
                  <a:srgbClr val="FF0000"/>
                </a:solidFill>
              </a:rPr>
              <a:t>t</a:t>
            </a:r>
            <a:r>
              <a:rPr lang="en-US" dirty="0" smtClean="0">
                <a:solidFill>
                  <a:srgbClr val="FF0000"/>
                </a:solidFill>
              </a:rPr>
              <a:t>9,4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58290" y="4314741"/>
            <a:ext cx="6703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t2,10</a:t>
            </a:r>
          </a:p>
          <a:p>
            <a:r>
              <a:rPr lang="en-US" dirty="0" smtClean="0"/>
              <a:t>t3,7</a:t>
            </a:r>
          </a:p>
          <a:p>
            <a:r>
              <a:rPr lang="en-US" dirty="0" smtClean="0"/>
              <a:t>t</a:t>
            </a:r>
            <a:r>
              <a:rPr lang="en-US" dirty="0"/>
              <a:t>8</a:t>
            </a:r>
            <a:r>
              <a:rPr lang="en-US" dirty="0" smtClean="0"/>
              <a:t>,1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1072" y="4314741"/>
            <a:ext cx="553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t4,6</a:t>
            </a:r>
          </a:p>
          <a:p>
            <a:r>
              <a:rPr lang="en-US" dirty="0" smtClean="0"/>
              <a:t>t6,3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707870" y="4350289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t6,2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657022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60669" y="436639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256334" y="436639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089502" y="440652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893149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688814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711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Sliding </a:t>
            </a:r>
            <a:r>
              <a:rPr lang="en-US" dirty="0" err="1" smtClean="0"/>
              <a:t>HyperLoglog</a:t>
            </a:r>
            <a:r>
              <a:rPr lang="en-US" dirty="0" smtClean="0"/>
              <a:t> 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Extension to the HLL sketch to allow for sliding window queries</a:t>
            </a:r>
          </a:p>
          <a:p>
            <a:pPr lvl="1"/>
            <a:r>
              <a:rPr lang="en-US" dirty="0" smtClean="0"/>
              <a:t>In the window of the last w items, how many different items were there?</a:t>
            </a:r>
          </a:p>
          <a:p>
            <a:r>
              <a:rPr lang="en-US" dirty="0"/>
              <a:t>Maintain a </a:t>
            </a:r>
            <a:r>
              <a:rPr lang="en-US" i="1" dirty="0"/>
              <a:t>list</a:t>
            </a:r>
            <a:r>
              <a:rPr lang="en-US" dirty="0"/>
              <a:t>  of Future  Possible Maxima (LFPM) for each bucket of the HLL sketch: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Expected size: logarithmic</a:t>
            </a:r>
          </a:p>
          <a:p>
            <a:endParaRPr lang="en-US" i="1" dirty="0"/>
          </a:p>
          <a:p>
            <a:endParaRPr lang="en-US" i="1" dirty="0" smtClean="0"/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31</a:t>
            </a:fld>
            <a:endParaRPr lang="en-US"/>
          </a:p>
        </p:txBody>
      </p:sp>
      <p:sp>
        <p:nvSpPr>
          <p:cNvPr id="6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2127002" y="3557869"/>
          <a:ext cx="8128000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0" name="Straight Arrow Connector 9"/>
          <p:cNvCxnSpPr/>
          <p:nvPr/>
        </p:nvCxnSpPr>
        <p:spPr>
          <a:xfrm>
            <a:off x="2517569" y="3764478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334969" y="3786253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166260" y="3786252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983660" y="3808027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814951" y="3764477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632351" y="3786252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428016" y="3764476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245416" y="3786251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9064831" y="3786251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9882231" y="3808026"/>
            <a:ext cx="11875" cy="439387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40890" y="4259290"/>
            <a:ext cx="553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t1,5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t9,4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58290" y="4314741"/>
            <a:ext cx="6703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t2,10</a:t>
            </a:r>
          </a:p>
          <a:p>
            <a:r>
              <a:rPr lang="en-US" dirty="0" smtClean="0"/>
              <a:t>t3,7</a:t>
            </a:r>
          </a:p>
          <a:p>
            <a:r>
              <a:rPr lang="en-US" dirty="0" smtClean="0"/>
              <a:t>t</a:t>
            </a:r>
            <a:r>
              <a:rPr lang="en-US" dirty="0"/>
              <a:t>8</a:t>
            </a:r>
            <a:r>
              <a:rPr lang="en-US" dirty="0" smtClean="0"/>
              <a:t>,1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831072" y="4314741"/>
            <a:ext cx="5533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t4,6</a:t>
            </a:r>
          </a:p>
          <a:p>
            <a:r>
              <a:rPr lang="en-US" dirty="0" smtClean="0"/>
              <a:t>t6,3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707870" y="4350289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t6,2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657022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460669" y="436639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256334" y="436639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089502" y="4406528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893149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688814" y="4386461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…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4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32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Approximate algorithm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67254" y="3510450"/>
            <a:ext cx="102686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time complexity :</a:t>
            </a:r>
          </a:p>
          <a:p>
            <a:r>
              <a:rPr lang="en-US" sz="2400" dirty="0" smtClean="0"/>
              <a:t>O(r m </a:t>
            </a:r>
            <a:r>
              <a:rPr lang="en-US" sz="2400" b="1" dirty="0" smtClean="0">
                <a:solidFill>
                  <a:srgbClr val="FF0000"/>
                </a:solidFill>
              </a:rPr>
              <a:t>n</a:t>
            </a:r>
            <a:r>
              <a:rPr lang="en-US" sz="2400" dirty="0" smtClean="0"/>
              <a:t> </a:t>
            </a:r>
            <a:r>
              <a:rPr lang="en-US" sz="2400" b="1" i="1" dirty="0" smtClean="0">
                <a:solidFill>
                  <a:srgbClr val="FF0000"/>
                </a:solidFill>
              </a:rPr>
              <a:t>log</a:t>
            </a:r>
            <a:r>
              <a:rPr lang="en-US" sz="2400" b="1" dirty="0" smtClean="0">
                <a:solidFill>
                  <a:srgbClr val="FF0000"/>
                </a:solidFill>
              </a:rPr>
              <a:t>(n)</a:t>
            </a:r>
            <a:r>
              <a:rPr lang="en-US" sz="2400" dirty="0" smtClean="0"/>
              <a:t>)  	changes to	O(r m </a:t>
            </a:r>
            <a:r>
              <a:rPr lang="en-US" sz="2400" b="1" dirty="0" smtClean="0">
                <a:solidFill>
                  <a:srgbClr val="00B050"/>
                </a:solidFill>
              </a:rPr>
              <a:t>2</a:t>
            </a:r>
            <a:r>
              <a:rPr lang="en-US" sz="2400" b="1" baseline="30000" dirty="0" smtClean="0">
                <a:solidFill>
                  <a:srgbClr val="00B050"/>
                </a:solidFill>
              </a:rPr>
              <a:t>k</a:t>
            </a:r>
            <a:r>
              <a:rPr lang="en-US" sz="2400" b="1" i="1" dirty="0" smtClean="0">
                <a:solidFill>
                  <a:srgbClr val="00B050"/>
                </a:solidFill>
              </a:rPr>
              <a:t>loglog</a:t>
            </a:r>
            <a:r>
              <a:rPr lang="en-US" sz="2400" b="1" dirty="0" smtClean="0">
                <a:solidFill>
                  <a:srgbClr val="00B050"/>
                </a:solidFill>
              </a:rPr>
              <a:t>(n)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767255" y="4654818"/>
            <a:ext cx="95644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space complexity :</a:t>
            </a:r>
          </a:p>
          <a:p>
            <a:r>
              <a:rPr lang="en-US" sz="2400" dirty="0" smtClean="0"/>
              <a:t>O(r </a:t>
            </a:r>
            <a:r>
              <a:rPr lang="en-US" sz="2400" b="1" dirty="0">
                <a:solidFill>
                  <a:srgbClr val="FF0000"/>
                </a:solidFill>
              </a:rPr>
              <a:t>n</a:t>
            </a:r>
            <a:r>
              <a:rPr lang="en-US" sz="2400" b="1" baseline="30000" dirty="0">
                <a:solidFill>
                  <a:srgbClr val="FF0000"/>
                </a:solidFill>
              </a:rPr>
              <a:t>2</a:t>
            </a:r>
            <a:r>
              <a:rPr lang="en-US" sz="2400" dirty="0" smtClean="0"/>
              <a:t>)		</a:t>
            </a:r>
            <a:r>
              <a:rPr lang="en-US" sz="2400" dirty="0"/>
              <a:t> </a:t>
            </a:r>
            <a:r>
              <a:rPr lang="en-US" sz="2400" dirty="0" smtClean="0"/>
              <a:t>	changes to	O(r </a:t>
            </a:r>
            <a:r>
              <a:rPr lang="en-US" sz="2400" b="1" dirty="0">
                <a:solidFill>
                  <a:srgbClr val="00B050"/>
                </a:solidFill>
              </a:rPr>
              <a:t>n2</a:t>
            </a:r>
            <a:r>
              <a:rPr lang="en-US" sz="2400" b="1" baseline="30000" dirty="0">
                <a:solidFill>
                  <a:srgbClr val="00B050"/>
                </a:solidFill>
              </a:rPr>
              <a:t>k</a:t>
            </a:r>
            <a:r>
              <a:rPr lang="en-US" sz="2400" b="1" dirty="0">
                <a:solidFill>
                  <a:srgbClr val="00B050"/>
                </a:solidFill>
              </a:rPr>
              <a:t>loglog(n)</a:t>
            </a:r>
            <a:r>
              <a:rPr lang="en-US" sz="2400" dirty="0" smtClean="0"/>
              <a:t>)</a:t>
            </a:r>
          </a:p>
          <a:p>
            <a:endParaRPr lang="en-US" sz="2400" dirty="0"/>
          </a:p>
          <a:p>
            <a:r>
              <a:rPr lang="en-US" sz="2400" dirty="0" smtClean="0"/>
              <a:t>K ~ 7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46386" y="1690688"/>
            <a:ext cx="107074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Sliding </a:t>
            </a:r>
            <a:r>
              <a:rPr lang="en-US" sz="2400" dirty="0" err="1" smtClean="0"/>
              <a:t>HyperLogLog</a:t>
            </a:r>
            <a:r>
              <a:rPr lang="en-US" sz="2400" dirty="0" smtClean="0"/>
              <a:t> sketch : extension of </a:t>
            </a:r>
            <a:r>
              <a:rPr lang="en-US" sz="2400" dirty="0" err="1" smtClean="0"/>
              <a:t>HyperLogLog</a:t>
            </a:r>
            <a:r>
              <a:rPr lang="en-US" sz="2400" dirty="0" smtClean="0"/>
              <a:t> to maintain a distinct set counter over sliding window.</a:t>
            </a:r>
          </a:p>
          <a:p>
            <a:r>
              <a:rPr lang="en-US" sz="2400" dirty="0" smtClean="0"/>
              <a:t>If number of buckets in the HLL counter is </a:t>
            </a:r>
            <a:r>
              <a:rPr lang="en-US" sz="2400" b="1" i="1" dirty="0" smtClean="0"/>
              <a:t>k</a:t>
            </a:r>
            <a:r>
              <a:rPr lang="en-US" sz="2400" dirty="0" smtClean="0"/>
              <a:t> then the worst case complexity changes to:</a:t>
            </a:r>
            <a:endParaRPr lang="en-US" sz="2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877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33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Average Relative Error</a:t>
            </a:r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1710574"/>
              </p:ext>
            </p:extLst>
          </p:nvPr>
        </p:nvGraphicFramePr>
        <p:xfrm>
          <a:off x="838200" y="1825625"/>
          <a:ext cx="10515603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#Nodes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#distinct Edges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#Interactions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 Coefficient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Effective Diameter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Average </a:t>
                      </a:r>
                      <a:r>
                        <a:rPr lang="en-US" dirty="0" err="1" smtClean="0"/>
                        <a:t>Rel</a:t>
                      </a:r>
                      <a:r>
                        <a:rPr lang="en-US" dirty="0" smtClean="0"/>
                        <a:t> Error(k=7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Facebook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4,039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88,234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88,234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Cit-HepTh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27,771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352,801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352,801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Higgs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166,840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249,030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DBLP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192,357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400,000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800,000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15686" y="5682343"/>
            <a:ext cx="550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*Data source - https://snap.stanford.edu/data/links.html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4070551812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7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34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8200" y="16469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Average time(sec) to process 1000 edges at different k.</a:t>
            </a:r>
            <a:endParaRPr lang="en-US" sz="28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3592604428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4312" y="1651000"/>
            <a:ext cx="5495003" cy="3340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84900" y="1605080"/>
            <a:ext cx="5586186" cy="33597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81300" y="5308600"/>
            <a:ext cx="108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Facebook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737600" y="5232400"/>
            <a:ext cx="6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DBLP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395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6" name="Diagram 5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8200" y="16469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Average memory(Mb) to process 1000 edges at different k.</a:t>
            </a:r>
            <a:endParaRPr lang="en-US" sz="28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7995" y="1409701"/>
            <a:ext cx="5552666" cy="3276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83300" y="1346200"/>
            <a:ext cx="5644767" cy="33259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781300" y="5308600"/>
            <a:ext cx="108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Facebook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737600" y="5232400"/>
            <a:ext cx="6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DBLP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832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36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8200" y="16469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Effect of parallelization on running time on DBLP data set</a:t>
            </a:r>
            <a:endParaRPr lang="en-US" sz="28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75657" y="5329354"/>
            <a:ext cx="2041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 threads in parallel</a:t>
            </a:r>
            <a:endParaRPr lang="en-US" dirty="0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3592604428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95933" y="1016001"/>
            <a:ext cx="7119214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0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37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first online algorithm for efficiently querying Neighborhood profiles in interaction networks.</a:t>
            </a:r>
          </a:p>
          <a:p>
            <a:r>
              <a:rPr lang="en-US" dirty="0" smtClean="0"/>
              <a:t>Theoretical worst case bounds for both the exact and approximate algorithm.</a:t>
            </a:r>
          </a:p>
          <a:p>
            <a:r>
              <a:rPr lang="en-US" dirty="0" smtClean="0"/>
              <a:t>Experimental validation of the model shows promising results.</a:t>
            </a:r>
          </a:p>
          <a:p>
            <a:r>
              <a:rPr lang="en-US" dirty="0" smtClean="0"/>
              <a:t>Parallel implementation under a share everything model.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2603991271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052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38</a:t>
            </a:fld>
            <a:endParaRPr lang="en-US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708321590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38200" y="1502229"/>
            <a:ext cx="10515600" cy="4674734"/>
          </a:xfrm>
        </p:spPr>
        <p:txBody>
          <a:bodyPr/>
          <a:lstStyle/>
          <a:p>
            <a:r>
              <a:rPr lang="en-US" dirty="0" smtClean="0"/>
              <a:t>Implementation using </a:t>
            </a:r>
            <a:r>
              <a:rPr lang="en-US" dirty="0" err="1" smtClean="0"/>
              <a:t>Pregel</a:t>
            </a:r>
            <a:r>
              <a:rPr lang="en-US" dirty="0" smtClean="0"/>
              <a:t> Model (either </a:t>
            </a:r>
            <a:r>
              <a:rPr lang="en-US" dirty="0" err="1" smtClean="0"/>
              <a:t>Giraph</a:t>
            </a:r>
            <a:r>
              <a:rPr lang="en-US" dirty="0" smtClean="0"/>
              <a:t> or </a:t>
            </a:r>
            <a:r>
              <a:rPr lang="en-US" dirty="0" err="1" smtClean="0"/>
              <a:t>GraphX</a:t>
            </a:r>
            <a:r>
              <a:rPr lang="en-US" dirty="0" smtClean="0"/>
              <a:t>)</a:t>
            </a:r>
          </a:p>
          <a:p>
            <a:r>
              <a:rPr lang="en-US" dirty="0" smtClean="0"/>
              <a:t>Using Neighborhood profile to find spam web pages.</a:t>
            </a:r>
          </a:p>
          <a:p>
            <a:r>
              <a:rPr lang="en-US" dirty="0" smtClean="0"/>
              <a:t>Using Neighborhood profile for anomaly detection/attack in a network.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8199" y="176666"/>
            <a:ext cx="10515600" cy="1325563"/>
          </a:xfrm>
        </p:spPr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5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39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10795317" y="108921"/>
          <a:ext cx="1116965" cy="8345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33" name="Acrobat Document" r:id="rId4" imgW="828609" imgH="619125" progId="AcroExch.Document.11">
                  <p:embed/>
                </p:oleObj>
              </mc:Choice>
              <mc:Fallback>
                <p:oleObj name="Acrobat Document" r:id="rId4" imgW="828609" imgH="619125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95317" y="108921"/>
                        <a:ext cx="1116965" cy="8345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26" name="Picture 2" descr="https://www.ulb.ac.be/dre/com/docs/logo3lg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94" y="108921"/>
            <a:ext cx="1510819" cy="83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upload.wikimedia.org/wikipedia/commons/thumb/6/60/Aalto_University_logo.svg/240px-Aalto_University_logo.svg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363" y="108921"/>
            <a:ext cx="1001418" cy="834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fnrs.be/en/images/FRS-FNRS_ros_vert_transp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1392" y="108920"/>
            <a:ext cx="1316080" cy="834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4734587" y="4025424"/>
            <a:ext cx="2722825" cy="161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02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77907620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1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5600" y="2513598"/>
            <a:ext cx="360000" cy="59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188" y="1393088"/>
            <a:ext cx="360000" cy="5952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6254" y="3728319"/>
            <a:ext cx="360000" cy="5904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923" y="1393088"/>
            <a:ext cx="360000" cy="5952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000" y="3644632"/>
            <a:ext cx="360000" cy="595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80326" y="3086009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3838617" y="426637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5753746" y="4325509"/>
            <a:ext cx="265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5753745" y="1944728"/>
            <a:ext cx="265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4085492" y="1984414"/>
            <a:ext cx="265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5381507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1, (a , e)</a:t>
            </a:r>
            <a:endParaRPr lang="en-US" dirty="0"/>
          </a:p>
        </p:txBody>
      </p:sp>
      <p:cxnSp>
        <p:nvCxnSpPr>
          <p:cNvPr id="17" name="Straight Connector 16"/>
          <p:cNvCxnSpPr>
            <a:stCxn id="3" idx="3"/>
            <a:endCxn id="34" idx="2"/>
          </p:cNvCxnSpPr>
          <p:nvPr/>
        </p:nvCxnSpPr>
        <p:spPr>
          <a:xfrm flipV="1">
            <a:off x="3075600" y="1988288"/>
            <a:ext cx="2826323" cy="8205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52" idx="0"/>
            <a:endCxn id="35" idx="1"/>
          </p:cNvCxnSpPr>
          <p:nvPr/>
        </p:nvCxnSpPr>
        <p:spPr>
          <a:xfrm>
            <a:off x="4218188" y="1984414"/>
            <a:ext cx="1517812" cy="19578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779639" y="5381507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2, (d, c)</a:t>
            </a:r>
            <a:endParaRPr lang="en-US" dirty="0"/>
          </a:p>
        </p:txBody>
      </p:sp>
      <p:cxnSp>
        <p:nvCxnSpPr>
          <p:cNvPr id="55" name="Straight Connector 54"/>
          <p:cNvCxnSpPr>
            <a:stCxn id="32" idx="2"/>
            <a:endCxn id="35" idx="1"/>
          </p:cNvCxnSpPr>
          <p:nvPr/>
        </p:nvCxnSpPr>
        <p:spPr>
          <a:xfrm flipV="1">
            <a:off x="3986254" y="3942232"/>
            <a:ext cx="1749746" cy="3764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2702589" y="5382549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3, (b , c)</a:t>
            </a:r>
            <a:endParaRPr lang="en-US" dirty="0"/>
          </a:p>
        </p:txBody>
      </p:sp>
      <p:cxnSp>
        <p:nvCxnSpPr>
          <p:cNvPr id="57" name="Straight Connector 56"/>
          <p:cNvCxnSpPr>
            <a:stCxn id="42" idx="0"/>
            <a:endCxn id="35" idx="0"/>
          </p:cNvCxnSpPr>
          <p:nvPr/>
        </p:nvCxnSpPr>
        <p:spPr>
          <a:xfrm>
            <a:off x="5886441" y="1944728"/>
            <a:ext cx="29559" cy="16999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3753155" y="5381507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, (e , c)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4729005" y="5381507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5, (a , d)</a:t>
            </a:r>
            <a:endParaRPr lang="en-US" dirty="0"/>
          </a:p>
        </p:txBody>
      </p:sp>
      <p:cxnSp>
        <p:nvCxnSpPr>
          <p:cNvPr id="60" name="Straight Connector 59"/>
          <p:cNvCxnSpPr>
            <a:stCxn id="3" idx="3"/>
            <a:endCxn id="5" idx="1"/>
          </p:cNvCxnSpPr>
          <p:nvPr/>
        </p:nvCxnSpPr>
        <p:spPr>
          <a:xfrm flipV="1">
            <a:off x="3075600" y="1690688"/>
            <a:ext cx="962588" cy="11181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5721923" y="5381507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  <a:r>
              <a:rPr lang="en-US" dirty="0" smtClean="0"/>
              <a:t>, (b , c)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6702017" y="5381507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7, (a , c)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7674125" y="5376121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8, (d , c)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8657455" y="5376121"/>
            <a:ext cx="1436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 . . .</a:t>
            </a:r>
          </a:p>
        </p:txBody>
      </p:sp>
      <p:cxnSp>
        <p:nvCxnSpPr>
          <p:cNvPr id="68" name="Straight Connector 67"/>
          <p:cNvCxnSpPr>
            <a:stCxn id="3" idx="2"/>
            <a:endCxn id="35" idx="1"/>
          </p:cNvCxnSpPr>
          <p:nvPr/>
        </p:nvCxnSpPr>
        <p:spPr>
          <a:xfrm>
            <a:off x="2895600" y="3103998"/>
            <a:ext cx="2840400" cy="8382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66254" y="24347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5666230" y="262986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4789712" y="40788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4989420" y="27944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3291370" y="202801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4989498" y="4078992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,6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3934649" y="315378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5147302" y="2804044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,8</a:t>
            </a:r>
            <a:endParaRPr lang="en-US" dirty="0"/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97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3" grpId="0"/>
      <p:bldP spid="56" grpId="0"/>
      <p:bldP spid="58" grpId="0"/>
      <p:bldP spid="59" grpId="0"/>
      <p:bldP spid="62" grpId="0"/>
      <p:bldP spid="63" grpId="0"/>
      <p:bldP spid="64" grpId="0"/>
      <p:bldP spid="65" grpId="0"/>
      <p:bldP spid="70" grpId="0"/>
      <p:bldP spid="72" grpId="0"/>
      <p:bldP spid="73" grpId="0"/>
      <p:bldP spid="74" grpId="0"/>
      <p:bldP spid="75" grpId="0"/>
      <p:bldP spid="76" grpId="0"/>
      <p:bldP spid="77" grpId="0"/>
      <p:bldP spid="7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ECML/PKDD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0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41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8200" y="16469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Average time(sec) to process 1000 edges at different k.</a:t>
            </a:r>
            <a:endParaRPr lang="en-US" sz="28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4081155227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1166403"/>
            <a:ext cx="6477836" cy="47076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5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42</a:t>
            </a:fld>
            <a:endParaRPr lang="en-US"/>
          </a:p>
        </p:txBody>
      </p:sp>
      <p:graphicFrame>
        <p:nvGraphicFramePr>
          <p:cNvPr id="6" name="Diagram 5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38200" y="16469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Average memory(Mb) to process 1000 edges at different k.</a:t>
            </a:r>
            <a:endParaRPr lang="en-US" sz="280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199" y="1099727"/>
            <a:ext cx="6485496" cy="47091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087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7906"/>
            <a:ext cx="10515600" cy="514905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Query: How many nodes are within distance r from node </a:t>
            </a:r>
            <a:r>
              <a:rPr lang="en-US" b="1" dirty="0" smtClean="0"/>
              <a:t>v</a:t>
            </a:r>
            <a:r>
              <a:rPr lang="en-US" dirty="0" smtClean="0"/>
              <a:t> at time </a:t>
            </a:r>
            <a:r>
              <a:rPr lang="en-US" b="1" dirty="0" smtClean="0"/>
              <a:t>t</a:t>
            </a:r>
            <a:r>
              <a:rPr lang="en-US" dirty="0" smtClean="0"/>
              <a:t>?</a:t>
            </a:r>
          </a:p>
          <a:p>
            <a:pPr>
              <a:buFontTx/>
              <a:buChar char="-"/>
            </a:pPr>
            <a:r>
              <a:rPr lang="en-US" dirty="0" smtClean="0"/>
              <a:t>We call it Neighborhood profile of a node!</a:t>
            </a:r>
          </a:p>
          <a:p>
            <a:pPr>
              <a:buFontTx/>
              <a:buChar char="-"/>
            </a:pPr>
            <a:r>
              <a:rPr lang="en-US" dirty="0" smtClean="0"/>
              <a:t>For example How many nodes within distance 2 from </a:t>
            </a:r>
            <a:r>
              <a:rPr lang="en-US" b="1" i="1" dirty="0" smtClean="0"/>
              <a:t>a</a:t>
            </a:r>
            <a:r>
              <a:rPr lang="en-US" dirty="0" smtClean="0"/>
              <a:t> at different time </a:t>
            </a:r>
            <a:r>
              <a:rPr lang="en-US" b="1" i="1" dirty="0" smtClean="0"/>
              <a:t>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103632869"/>
              </p:ext>
            </p:extLst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4006930"/>
              </p:ext>
            </p:extLst>
          </p:nvPr>
        </p:nvGraphicFramePr>
        <p:xfrm>
          <a:off x="1110424" y="2867789"/>
          <a:ext cx="4283696" cy="23786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131"/>
                <a:gridCol w="650559"/>
                <a:gridCol w="1048724"/>
                <a:gridCol w="593274"/>
                <a:gridCol w="984008"/>
              </a:tblGrid>
              <a:tr h="591051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</a:p>
                    <a:p>
                      <a:r>
                        <a:rPr lang="en-US" dirty="0" smtClean="0"/>
                        <a:t>a 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baseline="0" dirty="0" smtClean="0"/>
                        <a:t>r = 1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dirty="0" smtClean="0"/>
                        <a:t>r =</a:t>
                      </a:r>
                      <a:r>
                        <a:rPr lang="en-US" b="0" baseline="0" dirty="0" smtClean="0"/>
                        <a:t> 2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</a:tr>
              <a:tr h="479072">
                <a:tc>
                  <a:txBody>
                    <a:bodyPr/>
                    <a:lstStyle/>
                    <a:p>
                      <a:r>
                        <a:rPr lang="en-US" dirty="0" smtClean="0"/>
                        <a:t>t=3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b</a:t>
                      </a:r>
                      <a:endParaRPr lang="en-US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1470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3774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790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6577612" y="3001835"/>
            <a:ext cx="3129779" cy="2672195"/>
            <a:chOff x="9327790" y="1601040"/>
            <a:chExt cx="2678679" cy="2001394"/>
          </a:xfrm>
        </p:grpSpPr>
        <p:sp>
          <p:nvSpPr>
            <p:cNvPr id="10" name="Oval 9"/>
            <p:cNvSpPr/>
            <p:nvPr/>
          </p:nvSpPr>
          <p:spPr>
            <a:xfrm>
              <a:off x="9327790" y="2530404"/>
              <a:ext cx="348821" cy="3552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11657648" y="2530404"/>
              <a:ext cx="348821" cy="3552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0674849" y="1601040"/>
              <a:ext cx="158105" cy="2766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9625527" y="1610207"/>
              <a:ext cx="2141855" cy="1992227"/>
              <a:chOff x="9625527" y="1610207"/>
              <a:chExt cx="2141855" cy="1992227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9933290" y="1723676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a</a:t>
                </a:r>
                <a:endParaRPr lang="en-US" dirty="0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10505882" y="3247178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e</a:t>
                </a:r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11131126" y="1696349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b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10505882" y="1610207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</a:t>
                </a:r>
                <a:endParaRPr lang="en-US" dirty="0"/>
              </a:p>
            </p:txBody>
          </p:sp>
          <p:cxnSp>
            <p:nvCxnSpPr>
              <p:cNvPr id="15" name="Straight Connector 14"/>
              <p:cNvCxnSpPr>
                <a:stCxn id="13" idx="5"/>
                <a:endCxn id="12" idx="1"/>
              </p:cNvCxnSpPr>
              <p:nvPr/>
            </p:nvCxnSpPr>
            <p:spPr>
              <a:xfrm>
                <a:off x="11428863" y="1999579"/>
                <a:ext cx="279869" cy="5828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>
                <a:stCxn id="10" idx="5"/>
                <a:endCxn id="11" idx="2"/>
              </p:cNvCxnSpPr>
              <p:nvPr/>
            </p:nvCxnSpPr>
            <p:spPr>
              <a:xfrm>
                <a:off x="9625527" y="2833634"/>
                <a:ext cx="880355" cy="59117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/>
              <p:cNvSpPr txBox="1"/>
              <p:nvPr/>
            </p:nvSpPr>
            <p:spPr>
              <a:xfrm>
                <a:off x="11558925" y="2154197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9781915" y="3035505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cxnSp>
            <p:nvCxnSpPr>
              <p:cNvPr id="28" name="Straight Connector 27"/>
              <p:cNvCxnSpPr>
                <a:stCxn id="7" idx="6"/>
                <a:endCxn id="13" idx="2"/>
              </p:cNvCxnSpPr>
              <p:nvPr/>
            </p:nvCxnSpPr>
            <p:spPr>
              <a:xfrm flipV="1">
                <a:off x="10282111" y="1873977"/>
                <a:ext cx="849015" cy="2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7" name="Footer Placeholder 36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346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7906"/>
            <a:ext cx="10515600" cy="514905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Query: How many nodes are within distance r from node v at time t?</a:t>
            </a:r>
          </a:p>
          <a:p>
            <a:pPr>
              <a:buFontTx/>
              <a:buChar char="-"/>
            </a:pPr>
            <a:r>
              <a:rPr lang="en-US" dirty="0" smtClean="0"/>
              <a:t>We call it Neighborhood profile of a node!</a:t>
            </a:r>
          </a:p>
          <a:p>
            <a:pPr>
              <a:buFontTx/>
              <a:buChar char="-"/>
            </a:pPr>
            <a:r>
              <a:rPr lang="en-US" dirty="0" smtClean="0"/>
              <a:t>For example How many nodes within distance 2 from </a:t>
            </a:r>
            <a:r>
              <a:rPr lang="en-US" b="1" i="1" dirty="0" smtClean="0"/>
              <a:t>a</a:t>
            </a:r>
            <a:r>
              <a:rPr lang="en-US" dirty="0" smtClean="0"/>
              <a:t> at different time </a:t>
            </a:r>
            <a:r>
              <a:rPr lang="en-US" b="1" i="1" dirty="0" smtClean="0"/>
              <a:t>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8" name="Diagram 7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5175744"/>
              </p:ext>
            </p:extLst>
          </p:nvPr>
        </p:nvGraphicFramePr>
        <p:xfrm>
          <a:off x="1110424" y="2859400"/>
          <a:ext cx="4283696" cy="23786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131"/>
                <a:gridCol w="650559"/>
                <a:gridCol w="674333"/>
                <a:gridCol w="967665"/>
                <a:gridCol w="984008"/>
              </a:tblGrid>
              <a:tr h="591051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</a:p>
                    <a:p>
                      <a:r>
                        <a:rPr lang="en-US" dirty="0" smtClean="0"/>
                        <a:t>a 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baseline="0" dirty="0" smtClean="0"/>
                        <a:t>r = 1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dirty="0" smtClean="0"/>
                        <a:t>r =</a:t>
                      </a:r>
                      <a:r>
                        <a:rPr lang="en-US" b="0" baseline="0" dirty="0" smtClean="0"/>
                        <a:t> 2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</a:tr>
              <a:tr h="479072">
                <a:tc>
                  <a:txBody>
                    <a:bodyPr/>
                    <a:lstStyle/>
                    <a:p>
                      <a:r>
                        <a:rPr lang="en-US" dirty="0" smtClean="0"/>
                        <a:t>t=3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b</a:t>
                      </a:r>
                      <a:endParaRPr lang="en-US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14703">
                <a:tc>
                  <a:txBody>
                    <a:bodyPr/>
                    <a:lstStyle/>
                    <a:p>
                      <a:r>
                        <a:rPr lang="en-US" dirty="0" smtClean="0"/>
                        <a:t>t=5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 b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 </a:t>
                      </a:r>
                      <a:endParaRPr lang="en-US" dirty="0" smtClean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d, e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3774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790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6577612" y="3001835"/>
            <a:ext cx="3129779" cy="2672195"/>
            <a:chOff x="9327790" y="1601040"/>
            <a:chExt cx="2678679" cy="2001394"/>
          </a:xfrm>
        </p:grpSpPr>
        <p:sp>
          <p:nvSpPr>
            <p:cNvPr id="10" name="Oval 9"/>
            <p:cNvSpPr/>
            <p:nvPr/>
          </p:nvSpPr>
          <p:spPr>
            <a:xfrm>
              <a:off x="9327790" y="2530404"/>
              <a:ext cx="348821" cy="3552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11657648" y="2530404"/>
              <a:ext cx="348821" cy="3552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413350" y="2078932"/>
              <a:ext cx="208457" cy="2649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0674849" y="1601040"/>
              <a:ext cx="158105" cy="2766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9549409" y="1610207"/>
              <a:ext cx="2217973" cy="1992227"/>
              <a:chOff x="9549409" y="1610207"/>
              <a:chExt cx="2217973" cy="1992227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9933290" y="1723676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a</a:t>
                </a:r>
                <a:endParaRPr lang="en-US" dirty="0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10505882" y="3247178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e</a:t>
                </a:r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11131126" y="1696349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b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10505882" y="1610207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</a:t>
                </a:r>
                <a:endParaRPr lang="en-US" dirty="0"/>
              </a:p>
            </p:txBody>
          </p:sp>
          <p:cxnSp>
            <p:nvCxnSpPr>
              <p:cNvPr id="15" name="Straight Connector 14"/>
              <p:cNvCxnSpPr>
                <a:stCxn id="13" idx="5"/>
                <a:endCxn id="12" idx="1"/>
              </p:cNvCxnSpPr>
              <p:nvPr/>
            </p:nvCxnSpPr>
            <p:spPr>
              <a:xfrm>
                <a:off x="11428863" y="1999579"/>
                <a:ext cx="279869" cy="5828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>
                <a:stCxn id="10" idx="5"/>
                <a:endCxn id="11" idx="2"/>
              </p:cNvCxnSpPr>
              <p:nvPr/>
            </p:nvCxnSpPr>
            <p:spPr>
              <a:xfrm>
                <a:off x="9625527" y="2833634"/>
                <a:ext cx="880355" cy="59117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>
                <a:stCxn id="11" idx="6"/>
                <a:endCxn id="12" idx="3"/>
              </p:cNvCxnSpPr>
              <p:nvPr/>
            </p:nvCxnSpPr>
            <p:spPr>
              <a:xfrm flipV="1">
                <a:off x="10854702" y="2833634"/>
                <a:ext cx="854030" cy="59117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>
                <a:stCxn id="7" idx="3"/>
                <a:endCxn id="10" idx="7"/>
              </p:cNvCxnSpPr>
              <p:nvPr/>
            </p:nvCxnSpPr>
            <p:spPr>
              <a:xfrm flipH="1">
                <a:off x="9625527" y="2026906"/>
                <a:ext cx="358847" cy="5555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/>
              <p:cNvSpPr txBox="1"/>
              <p:nvPr/>
            </p:nvSpPr>
            <p:spPr>
              <a:xfrm>
                <a:off x="11558925" y="2154197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9781915" y="3035505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1335153" y="3008177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4</a:t>
                </a:r>
                <a:endParaRPr lang="en-US" dirty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11444887" y="3008063"/>
                <a:ext cx="158105" cy="2766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 smtClean="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9549409" y="2065269"/>
                <a:ext cx="158105" cy="2766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  <p:cxnSp>
            <p:nvCxnSpPr>
              <p:cNvPr id="28" name="Straight Connector 27"/>
              <p:cNvCxnSpPr>
                <a:stCxn id="7" idx="6"/>
                <a:endCxn id="13" idx="2"/>
              </p:cNvCxnSpPr>
              <p:nvPr/>
            </p:nvCxnSpPr>
            <p:spPr>
              <a:xfrm flipV="1">
                <a:off x="10282111" y="1873977"/>
                <a:ext cx="849015" cy="2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7" name="Footer Placeholder 36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45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7906"/>
            <a:ext cx="10515600" cy="514905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Query: How many nodes are within distance r from node v at time t?</a:t>
            </a:r>
          </a:p>
          <a:p>
            <a:pPr>
              <a:buFontTx/>
              <a:buChar char="-"/>
            </a:pPr>
            <a:r>
              <a:rPr lang="en-US" dirty="0" smtClean="0"/>
              <a:t>We call it Neighborhood profile of a node!</a:t>
            </a:r>
          </a:p>
          <a:p>
            <a:pPr>
              <a:buFontTx/>
              <a:buChar char="-"/>
            </a:pPr>
            <a:r>
              <a:rPr lang="en-US" dirty="0" smtClean="0"/>
              <a:t>For example How many nodes within distance 2 from </a:t>
            </a:r>
            <a:r>
              <a:rPr lang="en-US" b="1" i="1" dirty="0" smtClean="0"/>
              <a:t>a</a:t>
            </a:r>
            <a:r>
              <a:rPr lang="en-US" dirty="0" smtClean="0"/>
              <a:t> at different time </a:t>
            </a:r>
            <a:r>
              <a:rPr lang="en-US" b="1" i="1" dirty="0" smtClean="0"/>
              <a:t>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8" name="Diagram 7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8575232"/>
              </p:ext>
            </p:extLst>
          </p:nvPr>
        </p:nvGraphicFramePr>
        <p:xfrm>
          <a:off x="1110424" y="2859400"/>
          <a:ext cx="4283696" cy="23786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131"/>
                <a:gridCol w="650559"/>
                <a:gridCol w="1048724"/>
                <a:gridCol w="593274"/>
                <a:gridCol w="984008"/>
              </a:tblGrid>
              <a:tr h="591051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</a:p>
                    <a:p>
                      <a:r>
                        <a:rPr lang="en-US" dirty="0" smtClean="0"/>
                        <a:t>a 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baseline="0" dirty="0" smtClean="0"/>
                        <a:t>r = 1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dirty="0" smtClean="0"/>
                        <a:t>r =</a:t>
                      </a:r>
                      <a:r>
                        <a:rPr lang="en-US" b="0" baseline="0" dirty="0" smtClean="0"/>
                        <a:t> 2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</a:tr>
              <a:tr h="479072">
                <a:tc>
                  <a:txBody>
                    <a:bodyPr/>
                    <a:lstStyle/>
                    <a:p>
                      <a:r>
                        <a:rPr lang="en-US" dirty="0" smtClean="0"/>
                        <a:t>t=3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b</a:t>
                      </a:r>
                      <a:endParaRPr lang="en-US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14703">
                <a:tc>
                  <a:txBody>
                    <a:bodyPr/>
                    <a:lstStyle/>
                    <a:p>
                      <a:r>
                        <a:rPr lang="en-US" dirty="0" smtClean="0"/>
                        <a:t>t=5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 b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 </a:t>
                      </a:r>
                      <a:endParaRPr lang="en-US" dirty="0" smtClean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d, e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37743">
                <a:tc>
                  <a:txBody>
                    <a:bodyPr/>
                    <a:lstStyle/>
                    <a:p>
                      <a:r>
                        <a:rPr lang="en-US" dirty="0" smtClean="0"/>
                        <a:t>t=7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 e, d,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7907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6577612" y="3001835"/>
            <a:ext cx="3129779" cy="2672195"/>
            <a:chOff x="9327790" y="1601040"/>
            <a:chExt cx="2678679" cy="2001394"/>
          </a:xfrm>
        </p:grpSpPr>
        <p:sp>
          <p:nvSpPr>
            <p:cNvPr id="10" name="Oval 9"/>
            <p:cNvSpPr/>
            <p:nvPr/>
          </p:nvSpPr>
          <p:spPr>
            <a:xfrm>
              <a:off x="9327790" y="2530404"/>
              <a:ext cx="348821" cy="3552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11657648" y="2530404"/>
              <a:ext cx="348821" cy="3552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413350" y="2078932"/>
              <a:ext cx="208457" cy="2649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0674849" y="1601040"/>
              <a:ext cx="158105" cy="2766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9549409" y="1610207"/>
              <a:ext cx="2217973" cy="1992227"/>
              <a:chOff x="9549409" y="1610207"/>
              <a:chExt cx="2217973" cy="1992227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9933290" y="1723676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a</a:t>
                </a:r>
                <a:endParaRPr lang="en-US" dirty="0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10505882" y="3247178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e</a:t>
                </a:r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11131126" y="1696349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b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10505882" y="1610207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</a:t>
                </a:r>
                <a:endParaRPr lang="en-US" dirty="0"/>
              </a:p>
            </p:txBody>
          </p:sp>
          <p:cxnSp>
            <p:nvCxnSpPr>
              <p:cNvPr id="15" name="Straight Connector 14"/>
              <p:cNvCxnSpPr>
                <a:stCxn id="13" idx="5"/>
                <a:endCxn id="12" idx="1"/>
              </p:cNvCxnSpPr>
              <p:nvPr/>
            </p:nvCxnSpPr>
            <p:spPr>
              <a:xfrm>
                <a:off x="11428863" y="1999579"/>
                <a:ext cx="279869" cy="5828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>
                <a:stCxn id="10" idx="5"/>
                <a:endCxn id="11" idx="2"/>
              </p:cNvCxnSpPr>
              <p:nvPr/>
            </p:nvCxnSpPr>
            <p:spPr>
              <a:xfrm>
                <a:off x="9625527" y="2833634"/>
                <a:ext cx="880355" cy="59117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>
                <a:stCxn id="11" idx="6"/>
                <a:endCxn id="12" idx="3"/>
              </p:cNvCxnSpPr>
              <p:nvPr/>
            </p:nvCxnSpPr>
            <p:spPr>
              <a:xfrm flipV="1">
                <a:off x="10854702" y="2833634"/>
                <a:ext cx="854030" cy="59117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>
                <a:stCxn id="7" idx="3"/>
                <a:endCxn id="10" idx="7"/>
              </p:cNvCxnSpPr>
              <p:nvPr/>
            </p:nvCxnSpPr>
            <p:spPr>
              <a:xfrm flipH="1">
                <a:off x="9625527" y="2026906"/>
                <a:ext cx="358847" cy="5555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/>
              <p:cNvSpPr txBox="1"/>
              <p:nvPr/>
            </p:nvSpPr>
            <p:spPr>
              <a:xfrm>
                <a:off x="11558925" y="2154197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9781915" y="3035505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1335153" y="3008177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4</a:t>
                </a:r>
                <a:endParaRPr lang="en-US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10611186" y="2215683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6</a:t>
                </a:r>
                <a:endParaRPr lang="en-US" dirty="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10183387" y="2666585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  <a:endParaRPr lang="en-US" dirty="0" smtClean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11444887" y="3008063"/>
                <a:ext cx="158105" cy="2766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 smtClean="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9549409" y="2065269"/>
                <a:ext cx="158105" cy="2766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en-US" dirty="0"/>
              </a:p>
            </p:txBody>
          </p:sp>
          <p:cxnSp>
            <p:nvCxnSpPr>
              <p:cNvPr id="28" name="Straight Connector 27"/>
              <p:cNvCxnSpPr>
                <a:stCxn id="7" idx="6"/>
                <a:endCxn id="13" idx="2"/>
              </p:cNvCxnSpPr>
              <p:nvPr/>
            </p:nvCxnSpPr>
            <p:spPr>
              <a:xfrm flipV="1">
                <a:off x="10282111" y="1873977"/>
                <a:ext cx="849015" cy="2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stCxn id="7" idx="4"/>
                <a:endCxn id="11" idx="0"/>
              </p:cNvCxnSpPr>
              <p:nvPr/>
            </p:nvCxnSpPr>
            <p:spPr>
              <a:xfrm>
                <a:off x="10107701" y="2078932"/>
                <a:ext cx="572592" cy="11682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stCxn id="7" idx="5"/>
                <a:endCxn id="12" idx="2"/>
              </p:cNvCxnSpPr>
              <p:nvPr/>
            </p:nvCxnSpPr>
            <p:spPr>
              <a:xfrm>
                <a:off x="10231027" y="2026906"/>
                <a:ext cx="1426621" cy="6811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7" name="Footer Placeholder 36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976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7906"/>
            <a:ext cx="10515600" cy="514905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Query: How many nodes are within distance r from node v at time t?</a:t>
            </a:r>
          </a:p>
          <a:p>
            <a:pPr>
              <a:buFontTx/>
              <a:buChar char="-"/>
            </a:pPr>
            <a:r>
              <a:rPr lang="en-US" dirty="0" smtClean="0"/>
              <a:t>We call it Neighborhood profile of a node!</a:t>
            </a:r>
          </a:p>
          <a:p>
            <a:pPr>
              <a:buFontTx/>
              <a:buChar char="-"/>
            </a:pPr>
            <a:r>
              <a:rPr lang="en-US" dirty="0" smtClean="0"/>
              <a:t>For example How many nodes within distance 2 from </a:t>
            </a:r>
            <a:r>
              <a:rPr lang="en-US" b="1" i="1" dirty="0" smtClean="0"/>
              <a:t>a</a:t>
            </a:r>
            <a:r>
              <a:rPr lang="en-US" dirty="0" smtClean="0"/>
              <a:t> at different time </a:t>
            </a:r>
            <a:r>
              <a:rPr lang="en-US" b="1" i="1" dirty="0" smtClean="0"/>
              <a:t>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8" name="Diagram 7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6181906"/>
              </p:ext>
            </p:extLst>
          </p:nvPr>
        </p:nvGraphicFramePr>
        <p:xfrm>
          <a:off x="1110424" y="2859400"/>
          <a:ext cx="4283696" cy="23786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131"/>
                <a:gridCol w="650559"/>
                <a:gridCol w="1048724"/>
                <a:gridCol w="593274"/>
                <a:gridCol w="984008"/>
              </a:tblGrid>
              <a:tr h="591051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</a:p>
                    <a:p>
                      <a:r>
                        <a:rPr lang="en-US" dirty="0" smtClean="0"/>
                        <a:t>a 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baseline="0" dirty="0" smtClean="0"/>
                        <a:t>r = 1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dirty="0" smtClean="0"/>
                        <a:t>r =</a:t>
                      </a:r>
                      <a:r>
                        <a:rPr lang="en-US" b="0" baseline="0" dirty="0" smtClean="0"/>
                        <a:t> 2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</a:tr>
              <a:tr h="479072">
                <a:tc>
                  <a:txBody>
                    <a:bodyPr/>
                    <a:lstStyle/>
                    <a:p>
                      <a:r>
                        <a:rPr lang="en-US" dirty="0" smtClean="0"/>
                        <a:t>t=3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b</a:t>
                      </a:r>
                      <a:endParaRPr lang="en-US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14703">
                <a:tc>
                  <a:txBody>
                    <a:bodyPr/>
                    <a:lstStyle/>
                    <a:p>
                      <a:r>
                        <a:rPr lang="en-US" dirty="0" smtClean="0"/>
                        <a:t>t=5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 b</a:t>
                      </a:r>
                      <a:r>
                        <a:rPr lang="en-US" baseline="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 </a:t>
                      </a:r>
                      <a:endParaRPr lang="en-US" dirty="0" smtClean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d, e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37743">
                <a:tc>
                  <a:txBody>
                    <a:bodyPr/>
                    <a:lstStyle/>
                    <a:p>
                      <a:r>
                        <a:rPr lang="en-US" dirty="0" smtClean="0"/>
                        <a:t>t=7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 e, d,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79072">
                <a:tc>
                  <a:txBody>
                    <a:bodyPr/>
                    <a:lstStyle/>
                    <a:p>
                      <a:r>
                        <a:rPr lang="en-US" dirty="0" smtClean="0"/>
                        <a:t>t=10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 e, d, 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6577612" y="3001835"/>
            <a:ext cx="3129779" cy="2672195"/>
            <a:chOff x="9327790" y="1601040"/>
            <a:chExt cx="2678679" cy="2001394"/>
          </a:xfrm>
        </p:grpSpPr>
        <p:sp>
          <p:nvSpPr>
            <p:cNvPr id="10" name="Oval 9"/>
            <p:cNvSpPr/>
            <p:nvPr/>
          </p:nvSpPr>
          <p:spPr>
            <a:xfrm>
              <a:off x="9327790" y="2530404"/>
              <a:ext cx="348821" cy="3552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11657648" y="2530404"/>
              <a:ext cx="348821" cy="35525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413350" y="2078932"/>
              <a:ext cx="208457" cy="2649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0674849" y="1601040"/>
              <a:ext cx="284883" cy="2649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, 8</a:t>
              </a:r>
              <a:endParaRPr lang="en-US" dirty="0"/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9549409" y="1610207"/>
              <a:ext cx="2217973" cy="1992227"/>
              <a:chOff x="9549409" y="1610207"/>
              <a:chExt cx="2217973" cy="1992227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9933290" y="1723676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a</a:t>
                </a:r>
                <a:endParaRPr lang="en-US" dirty="0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10505882" y="3247178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e</a:t>
                </a:r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11131126" y="1696349"/>
                <a:ext cx="348821" cy="355256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b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10505882" y="1610207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</a:t>
                </a:r>
                <a:endParaRPr lang="en-US" dirty="0"/>
              </a:p>
            </p:txBody>
          </p:sp>
          <p:cxnSp>
            <p:nvCxnSpPr>
              <p:cNvPr id="15" name="Straight Connector 14"/>
              <p:cNvCxnSpPr>
                <a:stCxn id="13" idx="5"/>
                <a:endCxn id="12" idx="1"/>
              </p:cNvCxnSpPr>
              <p:nvPr/>
            </p:nvCxnSpPr>
            <p:spPr>
              <a:xfrm>
                <a:off x="11428863" y="1999579"/>
                <a:ext cx="279869" cy="5828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>
                <a:stCxn id="10" idx="5"/>
                <a:endCxn id="11" idx="2"/>
              </p:cNvCxnSpPr>
              <p:nvPr/>
            </p:nvCxnSpPr>
            <p:spPr>
              <a:xfrm>
                <a:off x="9625527" y="2833634"/>
                <a:ext cx="880355" cy="59117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>
                <a:stCxn id="11" idx="6"/>
                <a:endCxn id="12" idx="3"/>
              </p:cNvCxnSpPr>
              <p:nvPr/>
            </p:nvCxnSpPr>
            <p:spPr>
              <a:xfrm flipV="1">
                <a:off x="10854702" y="2833634"/>
                <a:ext cx="854030" cy="59117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>
                <a:stCxn id="7" idx="3"/>
                <a:endCxn id="10" idx="7"/>
              </p:cNvCxnSpPr>
              <p:nvPr/>
            </p:nvCxnSpPr>
            <p:spPr>
              <a:xfrm flipH="1">
                <a:off x="9625527" y="2026906"/>
                <a:ext cx="358847" cy="55552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/>
              <p:cNvSpPr txBox="1"/>
              <p:nvPr/>
            </p:nvSpPr>
            <p:spPr>
              <a:xfrm>
                <a:off x="11558925" y="2154197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9781915" y="3035505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1335153" y="3008177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4</a:t>
                </a:r>
                <a:endParaRPr lang="en-US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10611186" y="2215683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6</a:t>
                </a:r>
                <a:endParaRPr lang="en-US" dirty="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10183387" y="2666585"/>
                <a:ext cx="208457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  <a:endParaRPr lang="en-US" dirty="0" smtClean="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11444887" y="3008063"/>
                <a:ext cx="284883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, 9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9549409" y="2065269"/>
                <a:ext cx="365740" cy="2649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, 10</a:t>
                </a:r>
                <a:endParaRPr lang="en-US" dirty="0"/>
              </a:p>
            </p:txBody>
          </p:sp>
          <p:cxnSp>
            <p:nvCxnSpPr>
              <p:cNvPr id="28" name="Straight Connector 27"/>
              <p:cNvCxnSpPr>
                <a:stCxn id="7" idx="6"/>
                <a:endCxn id="13" idx="2"/>
              </p:cNvCxnSpPr>
              <p:nvPr/>
            </p:nvCxnSpPr>
            <p:spPr>
              <a:xfrm flipV="1">
                <a:off x="10282111" y="1873977"/>
                <a:ext cx="849015" cy="27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>
                <a:stCxn id="7" idx="4"/>
                <a:endCxn id="11" idx="0"/>
              </p:cNvCxnSpPr>
              <p:nvPr/>
            </p:nvCxnSpPr>
            <p:spPr>
              <a:xfrm>
                <a:off x="10107701" y="2078932"/>
                <a:ext cx="572592" cy="116824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>
                <a:stCxn id="7" idx="5"/>
                <a:endCxn id="12" idx="2"/>
              </p:cNvCxnSpPr>
              <p:nvPr/>
            </p:nvCxnSpPr>
            <p:spPr>
              <a:xfrm>
                <a:off x="10231027" y="2026906"/>
                <a:ext cx="1426621" cy="68112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7" name="Footer Placeholder 36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182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648260-E0C8-44BB-A284-19821D12E3A6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6" name="Diagram 5"/>
          <p:cNvGraphicFramePr/>
          <p:nvPr>
            <p:extLst/>
          </p:nvPr>
        </p:nvGraphicFramePr>
        <p:xfrm>
          <a:off x="2422525" y="6336242"/>
          <a:ext cx="7531100" cy="385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Neighborhood profile in sliding window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-1219200" y="6492875"/>
            <a:ext cx="4114800" cy="365125"/>
          </a:xfrm>
        </p:spPr>
        <p:txBody>
          <a:bodyPr/>
          <a:lstStyle/>
          <a:p>
            <a:r>
              <a:rPr lang="en-US" dirty="0" smtClean="0"/>
              <a:t>ECML/PKDD 2015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852953" y="5089015"/>
            <a:ext cx="3493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Consider a window length of size 5.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1116189" y="4007223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1, (a , </a:t>
            </a:r>
            <a:r>
              <a:rPr lang="en-US" dirty="0" smtClean="0">
                <a:solidFill>
                  <a:schemeClr val="accent1"/>
                </a:solidFill>
              </a:rPr>
              <a:t>b)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031917" y="4018066"/>
            <a:ext cx="90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2, </a:t>
            </a:r>
            <a:r>
              <a:rPr lang="en-US" dirty="0" smtClean="0">
                <a:solidFill>
                  <a:schemeClr val="accent1"/>
                </a:solidFill>
              </a:rPr>
              <a:t>(b, </a:t>
            </a:r>
            <a:r>
              <a:rPr lang="en-US" dirty="0">
                <a:solidFill>
                  <a:schemeClr val="accent1"/>
                </a:solidFill>
              </a:rPr>
              <a:t>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949302" y="4018066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3, </a:t>
            </a:r>
            <a:r>
              <a:rPr lang="en-US" dirty="0" smtClean="0">
                <a:solidFill>
                  <a:schemeClr val="accent1"/>
                </a:solidFill>
              </a:rPr>
              <a:t>(c </a:t>
            </a:r>
            <a:r>
              <a:rPr lang="en-US" dirty="0" smtClean="0">
                <a:solidFill>
                  <a:schemeClr val="accent1"/>
                </a:solidFill>
              </a:rPr>
              <a:t>, </a:t>
            </a:r>
            <a:r>
              <a:rPr lang="en-US" dirty="0" smtClean="0">
                <a:solidFill>
                  <a:schemeClr val="accent1"/>
                </a:solidFill>
              </a:rPr>
              <a:t>e)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3919587" y="4018066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4</a:t>
            </a:r>
            <a:r>
              <a:rPr lang="en-US" dirty="0" smtClean="0">
                <a:solidFill>
                  <a:schemeClr val="accent1"/>
                </a:solidFill>
              </a:rPr>
              <a:t>, (e , </a:t>
            </a:r>
            <a:r>
              <a:rPr lang="en-US" dirty="0" smtClean="0">
                <a:solidFill>
                  <a:schemeClr val="accent1"/>
                </a:solidFill>
              </a:rPr>
              <a:t>d)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770006" y="4015374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5, (a , </a:t>
            </a:r>
            <a:r>
              <a:rPr lang="en-US" dirty="0" smtClean="0">
                <a:solidFill>
                  <a:schemeClr val="accent1"/>
                </a:solidFill>
              </a:rPr>
              <a:t>c)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660232" y="4017864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6</a:t>
            </a:r>
            <a:r>
              <a:rPr lang="en-US" dirty="0" smtClean="0">
                <a:solidFill>
                  <a:schemeClr val="accent2"/>
                </a:solidFill>
              </a:rPr>
              <a:t>, (b , c</a:t>
            </a:r>
            <a:r>
              <a:rPr lang="en-US" dirty="0">
                <a:solidFill>
                  <a:schemeClr val="accent2"/>
                </a:solidFill>
              </a:rPr>
              <a:t>)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670814" y="4015374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7, (a , c</a:t>
            </a:r>
            <a:r>
              <a:rPr lang="en-US" dirty="0">
                <a:solidFill>
                  <a:schemeClr val="accent2"/>
                </a:solidFill>
              </a:rPr>
              <a:t>)</a:t>
            </a:r>
          </a:p>
        </p:txBody>
      </p:sp>
      <p:sp>
        <p:nvSpPr>
          <p:cNvPr id="72" name="Oval 71"/>
          <p:cNvSpPr/>
          <p:nvPr/>
        </p:nvSpPr>
        <p:spPr>
          <a:xfrm>
            <a:off x="3609430" y="2425522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73" name="Oval 72"/>
          <p:cNvSpPr/>
          <p:nvPr/>
        </p:nvSpPr>
        <p:spPr>
          <a:xfrm>
            <a:off x="5766864" y="2425522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3688658" y="1948863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77" name="Oval 76"/>
          <p:cNvSpPr/>
          <p:nvPr/>
        </p:nvSpPr>
        <p:spPr>
          <a:xfrm>
            <a:off x="4170119" y="1573788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79" name="Oval 78"/>
          <p:cNvSpPr/>
          <p:nvPr/>
        </p:nvSpPr>
        <p:spPr>
          <a:xfrm>
            <a:off x="4700336" y="3182282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sp>
        <p:nvSpPr>
          <p:cNvPr id="80" name="Oval 79"/>
          <p:cNvSpPr/>
          <p:nvPr/>
        </p:nvSpPr>
        <p:spPr>
          <a:xfrm>
            <a:off x="5279308" y="1544937"/>
            <a:ext cx="323006" cy="37507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4700336" y="1453989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cxnSp>
        <p:nvCxnSpPr>
          <p:cNvPr id="82" name="Straight Connector 81"/>
          <p:cNvCxnSpPr>
            <a:stCxn id="80" idx="5"/>
            <a:endCxn id="73" idx="1"/>
          </p:cNvCxnSpPr>
          <p:nvPr/>
        </p:nvCxnSpPr>
        <p:spPr>
          <a:xfrm>
            <a:off x="5555011" y="1865083"/>
            <a:ext cx="259157" cy="6153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2" idx="5"/>
            <a:endCxn id="79" idx="2"/>
          </p:cNvCxnSpPr>
          <p:nvPr/>
        </p:nvCxnSpPr>
        <p:spPr>
          <a:xfrm>
            <a:off x="3885133" y="2745668"/>
            <a:ext cx="815203" cy="624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79" idx="6"/>
            <a:endCxn id="73" idx="3"/>
          </p:cNvCxnSpPr>
          <p:nvPr/>
        </p:nvCxnSpPr>
        <p:spPr>
          <a:xfrm flipV="1">
            <a:off x="5023341" y="2745668"/>
            <a:ext cx="790826" cy="624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77" idx="3"/>
            <a:endCxn id="72" idx="7"/>
          </p:cNvCxnSpPr>
          <p:nvPr/>
        </p:nvCxnSpPr>
        <p:spPr>
          <a:xfrm flipH="1">
            <a:off x="3885133" y="1893935"/>
            <a:ext cx="332290" cy="5865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5675447" y="2028327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4029947" y="2958801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5468236" y="2929948"/>
            <a:ext cx="193030" cy="279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93" name="TextBox 92"/>
          <p:cNvSpPr txBox="1"/>
          <p:nvPr/>
        </p:nvSpPr>
        <p:spPr>
          <a:xfrm>
            <a:off x="5569849" y="292982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</p:txBody>
      </p:sp>
      <p:sp>
        <p:nvSpPr>
          <p:cNvPr id="94" name="TextBox 93"/>
          <p:cNvSpPr txBox="1"/>
          <p:nvPr/>
        </p:nvSpPr>
        <p:spPr>
          <a:xfrm>
            <a:off x="3814648" y="19344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95" name="Straight Connector 94"/>
          <p:cNvCxnSpPr>
            <a:stCxn id="77" idx="6"/>
            <a:endCxn id="80" idx="2"/>
          </p:cNvCxnSpPr>
          <p:nvPr/>
        </p:nvCxnSpPr>
        <p:spPr>
          <a:xfrm flipV="1">
            <a:off x="4493125" y="1732474"/>
            <a:ext cx="786183" cy="288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Double Bracket 43"/>
          <p:cNvSpPr/>
          <p:nvPr/>
        </p:nvSpPr>
        <p:spPr>
          <a:xfrm>
            <a:off x="5731377" y="3962393"/>
            <a:ext cx="1842442" cy="466165"/>
          </a:xfrm>
          <a:prstGeom prst="bracketPair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endParaRPr lang="en-US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en-US" dirty="0" smtClean="0">
                <a:ln w="0"/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Future edges</a:t>
            </a:r>
            <a:endParaRPr lang="en-US" dirty="0">
              <a:ln w="0"/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4" name="Double Bracket 33"/>
          <p:cNvSpPr/>
          <p:nvPr/>
        </p:nvSpPr>
        <p:spPr>
          <a:xfrm>
            <a:off x="1093814" y="4001526"/>
            <a:ext cx="4568400" cy="537882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>
              <a:ln w="0"/>
              <a:solidFill>
                <a:schemeClr val="accent1"/>
              </a:solidFill>
            </a:endParaRPr>
          </a:p>
          <a:p>
            <a:pPr algn="ctr"/>
            <a:endParaRPr lang="en-US" dirty="0" smtClean="0">
              <a:ln w="0"/>
              <a:solidFill>
                <a:schemeClr val="accent1"/>
              </a:solidFill>
            </a:endParaRPr>
          </a:p>
          <a:p>
            <a:pPr algn="ctr"/>
            <a:r>
              <a:rPr lang="en-US" dirty="0" smtClean="0">
                <a:ln w="0"/>
                <a:solidFill>
                  <a:schemeClr val="accent1"/>
                </a:solidFill>
              </a:rPr>
              <a:t>Current data in window</a:t>
            </a:r>
          </a:p>
          <a:p>
            <a:pPr algn="ctr"/>
            <a:endParaRPr lang="en-US" dirty="0">
              <a:ln w="0"/>
              <a:solidFill>
                <a:schemeClr val="accent1"/>
              </a:solidFill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173846" y="119849"/>
            <a:ext cx="825243" cy="490552"/>
          </a:xfrm>
          <a:prstGeom prst="rect">
            <a:avLst/>
          </a:prstGeom>
        </p:spPr>
      </p:pic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3797659"/>
              </p:ext>
            </p:extLst>
          </p:nvPr>
        </p:nvGraphicFramePr>
        <p:xfrm>
          <a:off x="7956858" y="1488296"/>
          <a:ext cx="3482312" cy="18701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8719"/>
                <a:gridCol w="528854"/>
                <a:gridCol w="852531"/>
                <a:gridCol w="482286"/>
                <a:gridCol w="799922"/>
              </a:tblGrid>
              <a:tr h="618974">
                <a:tc>
                  <a:txBody>
                    <a:bodyPr/>
                    <a:lstStyle/>
                    <a:p>
                      <a:r>
                        <a:rPr lang="en-US" dirty="0" smtClean="0"/>
                        <a:t>Node</a:t>
                      </a:r>
                    </a:p>
                    <a:p>
                      <a:r>
                        <a:rPr lang="en-US" dirty="0" smtClean="0"/>
                        <a:t>a 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baseline="0" dirty="0" smtClean="0"/>
                        <a:t>r = 1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0" dirty="0" smtClean="0"/>
                        <a:t>r =</a:t>
                      </a:r>
                      <a:r>
                        <a:rPr lang="en-US" b="0" baseline="0" dirty="0" smtClean="0"/>
                        <a:t> 2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0" dirty="0"/>
                    </a:p>
                  </a:txBody>
                  <a:tcPr/>
                </a:tc>
              </a:tr>
              <a:tr h="463275">
                <a:tc>
                  <a:txBody>
                    <a:bodyPr/>
                    <a:lstStyle/>
                    <a:p>
                      <a:r>
                        <a:rPr lang="en-US" dirty="0" smtClean="0"/>
                        <a:t>t=5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c, b</a:t>
                      </a:r>
                      <a:endParaRPr lang="en-US" dirty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d, e</a:t>
                      </a:r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0102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537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>
                        <a:solidFill>
                          <a:schemeClr val="bg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1800" kern="1200" dirty="0">
                        <a:solidFill>
                          <a:schemeClr val="bg2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7345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8787</TotalTime>
  <Words>2661</Words>
  <Application>Microsoft Office PowerPoint</Application>
  <PresentationFormat>Custom</PresentationFormat>
  <Paragraphs>966</Paragraphs>
  <Slides>42</Slides>
  <Notes>4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4" baseType="lpstr">
      <vt:lpstr>Office Theme</vt:lpstr>
      <vt:lpstr>Acrobat Document</vt:lpstr>
      <vt:lpstr>Maintaining sliding-window neighborhood profiles in interaction networks</vt:lpstr>
      <vt:lpstr>Outline</vt:lpstr>
      <vt:lpstr>Interaction Network/Graph</vt:lpstr>
      <vt:lpstr>Example</vt:lpstr>
      <vt:lpstr>PowerPoint Presentation</vt:lpstr>
      <vt:lpstr>PowerPoint Presentation</vt:lpstr>
      <vt:lpstr>PowerPoint Presentation</vt:lpstr>
      <vt:lpstr>PowerPoint Presentation</vt:lpstr>
      <vt:lpstr>Neighborhood profile in sliding window</vt:lpstr>
      <vt:lpstr>Neighborhood profile in sliding window</vt:lpstr>
      <vt:lpstr>Neighborhood profile in sliding window</vt:lpstr>
      <vt:lpstr>Existing Solution's Limitations</vt:lpstr>
      <vt:lpstr>We propose an online Algorithm</vt:lpstr>
      <vt:lpstr>Path Horizon and Promising Path</vt:lpstr>
      <vt:lpstr>Path Horizon and Promising Path</vt:lpstr>
      <vt:lpstr>Path Horizon and Promising Path</vt:lpstr>
      <vt:lpstr>Algorithm</vt:lpstr>
      <vt:lpstr>PowerPoint Presentation</vt:lpstr>
      <vt:lpstr>PowerPoint Presentation</vt:lpstr>
      <vt:lpstr>PowerPoint Presentation</vt:lpstr>
      <vt:lpstr>PowerPoint Presentation</vt:lpstr>
      <vt:lpstr>Computational Complexity</vt:lpstr>
      <vt:lpstr>Approximations </vt:lpstr>
      <vt:lpstr>HyperLogLog Sketch (Philippe Flajolet, Éric Fusy, Olivier Gandouet and Frédéric Meunier)</vt:lpstr>
      <vt:lpstr>HyperLogLog Sketch</vt:lpstr>
      <vt:lpstr>HyperLogLog Sketch</vt:lpstr>
      <vt:lpstr>HyperLogLog Sketch</vt:lpstr>
      <vt:lpstr>Sliding HyperLoglog Sketch (Yousra Chabchoub, Georges Hebrail)</vt:lpstr>
      <vt:lpstr>Sliding HyperLoglog Sketch</vt:lpstr>
      <vt:lpstr>Sliding HyperLoglog Sketch</vt:lpstr>
      <vt:lpstr>Sliding HyperLoglog Sketch</vt:lpstr>
      <vt:lpstr>Approximate algorithm</vt:lpstr>
      <vt:lpstr>Average Relative Error</vt:lpstr>
      <vt:lpstr>Average time(sec) to process 1000 edges at different k.</vt:lpstr>
      <vt:lpstr>Average memory(Mb) to process 1000 edges at different k.</vt:lpstr>
      <vt:lpstr>Effect of parallelization on running time on DBLP data set</vt:lpstr>
      <vt:lpstr>Conclusion</vt:lpstr>
      <vt:lpstr>Future Work</vt:lpstr>
      <vt:lpstr>Thank you!</vt:lpstr>
      <vt:lpstr>PowerPoint Presentation</vt:lpstr>
      <vt:lpstr>Average time(sec) to process 1000 edges at different k.</vt:lpstr>
      <vt:lpstr>Average memory(Mb) to process 1000 edges at different k.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Maintaining sliding-window neighborhood profiles in interaction networks</dc:title>
  <dc:subject/>
  <dc:creator>Rohit Kumar</dc:creator>
  <cp:keywords/>
  <dc:description/>
  <cp:lastModifiedBy>Rohit</cp:lastModifiedBy>
  <cp:revision>279</cp:revision>
  <dcterms:created xsi:type="dcterms:W3CDTF">2015-06-17T14:23:39Z</dcterms:created>
  <dcterms:modified xsi:type="dcterms:W3CDTF">2016-07-08T08:09:11Z</dcterms:modified>
  <cp:category/>
</cp:coreProperties>
</file>

<file path=docProps/thumbnail.jpeg>
</file>